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1A6FA6-3BFC-48C5-B62A-E318407508F0}" type="datetimeFigureOut">
              <a:rPr lang="en-IN" smtClean="0"/>
              <a:t>28-07-2021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E32D48-7EA9-4C4A-BCA5-B6635DFA3D6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749448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8966930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439875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967687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092510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340514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20" name="Google Shape;12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23137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6B1E4-A6F4-4AC6-9C1E-8939876D9160}" type="datetimeFigureOut">
              <a:rPr lang="en-IN" smtClean="0"/>
              <a:t>28-07-2021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619A0-478F-47F2-882D-B88A79AE28E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1795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6B1E4-A6F4-4AC6-9C1E-8939876D9160}" type="datetimeFigureOut">
              <a:rPr lang="en-IN" smtClean="0"/>
              <a:t>28-07-2021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619A0-478F-47F2-882D-B88A79AE28E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18672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6B1E4-A6F4-4AC6-9C1E-8939876D9160}" type="datetimeFigureOut">
              <a:rPr lang="en-IN" smtClean="0"/>
              <a:t>28-07-2021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619A0-478F-47F2-882D-B88A79AE28E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21658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6B1E4-A6F4-4AC6-9C1E-8939876D9160}" type="datetimeFigureOut">
              <a:rPr lang="en-IN" smtClean="0"/>
              <a:t>28-07-2021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619A0-478F-47F2-882D-B88A79AE28E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26481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6B1E4-A6F4-4AC6-9C1E-8939876D9160}" type="datetimeFigureOut">
              <a:rPr lang="en-IN" smtClean="0"/>
              <a:t>28-07-2021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619A0-478F-47F2-882D-B88A79AE28E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06700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6B1E4-A6F4-4AC6-9C1E-8939876D9160}" type="datetimeFigureOut">
              <a:rPr lang="en-IN" smtClean="0"/>
              <a:t>28-07-2021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619A0-478F-47F2-882D-B88A79AE28E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93425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6B1E4-A6F4-4AC6-9C1E-8939876D9160}" type="datetimeFigureOut">
              <a:rPr lang="en-IN" smtClean="0"/>
              <a:t>28-07-2021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619A0-478F-47F2-882D-B88A79AE28E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71314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6B1E4-A6F4-4AC6-9C1E-8939876D9160}" type="datetimeFigureOut">
              <a:rPr lang="en-IN" smtClean="0"/>
              <a:t>28-07-2021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619A0-478F-47F2-882D-B88A79AE28E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79754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6B1E4-A6F4-4AC6-9C1E-8939876D9160}" type="datetimeFigureOut">
              <a:rPr lang="en-IN" smtClean="0"/>
              <a:t>28-07-2021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619A0-478F-47F2-882D-B88A79AE28E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83648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6B1E4-A6F4-4AC6-9C1E-8939876D9160}" type="datetimeFigureOut">
              <a:rPr lang="en-IN" smtClean="0"/>
              <a:t>28-07-2021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619A0-478F-47F2-882D-B88A79AE28E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59800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6B1E4-A6F4-4AC6-9C1E-8939876D9160}" type="datetimeFigureOut">
              <a:rPr lang="en-IN" smtClean="0"/>
              <a:t>28-07-2021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619A0-478F-47F2-882D-B88A79AE28E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15774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A6B1E4-A6F4-4AC6-9C1E-8939876D9160}" type="datetimeFigureOut">
              <a:rPr lang="en-IN" smtClean="0"/>
              <a:t>28-07-2021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F619A0-478F-47F2-882D-B88A79AE28E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66478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>
            <a:spLocks noGrp="1"/>
          </p:cNvSpPr>
          <p:nvPr>
            <p:ph type="ctrTitle"/>
          </p:nvPr>
        </p:nvSpPr>
        <p:spPr>
          <a:xfrm>
            <a:off x="2457449" y="1185862"/>
            <a:ext cx="7081837" cy="138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5400"/>
              <a:buFont typeface="Calibri"/>
              <a:buNone/>
            </a:pPr>
            <a:r>
              <a:rPr lang="en-IN" sz="2400" b="1"/>
              <a:t>MOTION</a:t>
            </a:r>
            <a:endParaRPr sz="2400" b="1">
              <a:solidFill>
                <a:srgbClr val="FF0000"/>
              </a:solidFill>
            </a:endParaRPr>
          </a:p>
        </p:txBody>
      </p:sp>
      <p:sp>
        <p:nvSpPr>
          <p:cNvPr id="89" name="Google Shape;89;p1"/>
          <p:cNvSpPr txBox="1">
            <a:spLocks noGrp="1"/>
          </p:cNvSpPr>
          <p:nvPr>
            <p:ph type="subTitle" idx="1"/>
          </p:nvPr>
        </p:nvSpPr>
        <p:spPr>
          <a:xfrm>
            <a:off x="2171700" y="2314575"/>
            <a:ext cx="8115299" cy="3028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IN">
                <a:solidFill>
                  <a:schemeClr val="dk1"/>
                </a:solidFill>
              </a:rPr>
              <a:t>CHAPTER NO.2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IN">
                <a:solidFill>
                  <a:schemeClr val="dk1"/>
                </a:solidFill>
              </a:rPr>
              <a:t>SUB: PHYSICS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IN" sz="2000"/>
              <a:t>MOTION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IN" sz="2000">
                <a:solidFill>
                  <a:schemeClr val="dk1"/>
                </a:solidFill>
              </a:rPr>
              <a:t>CLASS-1</a:t>
            </a:r>
            <a:endParaRPr/>
          </a:p>
        </p:txBody>
      </p:sp>
      <p:pic>
        <p:nvPicPr>
          <p:cNvPr id="90" name="Google Shape;90;p1" descr="https://lh6.googleusercontent.com/3OHOjeWw8cL3-llHPrMwdu2qC_3g_s2zSopzYzvz5sG8PeFkCdvL5alcbRAb5eOJ5UhpTkojH1ie3DonUrCfyKNPc4hHwI3jKPnimQ1Nxb6oCm_lLFynRoUfZZgw9C6hLaO1iH1ViRzIh1_QY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9100" y="152402"/>
            <a:ext cx="1922100" cy="114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" descr="https://lh6.googleusercontent.com/YnAKMN6Q_N49S3m2OrAAFzj82EoqJGvBx9mjxw0X0MSFyXvzp-LTzQJPk_2uQbwFzY9FsMlCgyLHQfP7IAJJ2ixgeg0WUCatowkdw-KIFt75BUaM5nm1BLo1B9FJ-OVv1G0avlTsV59-6wLuYQ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4729163"/>
            <a:ext cx="12192000" cy="21288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85740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5736" y="1110343"/>
            <a:ext cx="8395063" cy="501582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                           </a:t>
            </a:r>
            <a:r>
              <a:rPr lang="en-US" sz="2400" dirty="0" smtClean="0">
                <a:solidFill>
                  <a:srgbClr val="FF0000"/>
                </a:solidFill>
              </a:rPr>
              <a:t>LEARNING  </a:t>
            </a:r>
            <a:r>
              <a:rPr lang="en-US" sz="2400" dirty="0">
                <a:solidFill>
                  <a:srgbClr val="FF0000"/>
                </a:solidFill>
              </a:rPr>
              <a:t>OBJECTIVE</a:t>
            </a:r>
          </a:p>
          <a:p>
            <a:pPr marL="0" indent="0">
              <a:buNone/>
            </a:pPr>
            <a:r>
              <a:rPr lang="en-US" sz="2400" dirty="0"/>
              <a:t>Students will be able to </a:t>
            </a:r>
          </a:p>
          <a:p>
            <a:pPr marL="0" indent="0">
              <a:buNone/>
            </a:pPr>
            <a:r>
              <a:rPr lang="en-US" sz="2400" dirty="0" smtClean="0"/>
              <a:t>•</a:t>
            </a:r>
            <a:r>
              <a:rPr lang="en-US" sz="2400" dirty="0" smtClean="0"/>
              <a:t>Solve Numerical</a:t>
            </a:r>
            <a:endParaRPr lang="en-US" sz="2400" dirty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8673474" y="5791201"/>
            <a:ext cx="1994526" cy="916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5909" y="4495800"/>
            <a:ext cx="2286000" cy="236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15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Google Shape;97;p2" descr="https://lh6.googleusercontent.com/3OHOjeWw8cL3-llHPrMwdu2qC_3g_s2zSopzYzvz5sG8PeFkCdvL5alcbRAb5eOJ5UhpTkojH1ie3DonUrCfyKNPc4hHwI3jKPnimQ1Nxb6oCm_lLFynRoUfZZgw9C6hLaO1iH1ViRzIh1_QY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210800" y="5730876"/>
            <a:ext cx="1752600" cy="10668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/>
          <p:cNvSpPr/>
          <p:nvPr/>
        </p:nvSpPr>
        <p:spPr>
          <a:xfrm>
            <a:off x="2220686" y="2638695"/>
            <a:ext cx="720509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Q1.A girl walks a distance of 2 km in 40 minute. Find her speed.</a:t>
            </a:r>
          </a:p>
          <a:p>
            <a:r>
              <a:rPr lang="en-US" sz="2000" dirty="0" smtClean="0"/>
              <a:t>Q2. Weight of a body is 100 N. Find its mass.</a:t>
            </a:r>
          </a:p>
          <a:p>
            <a:r>
              <a:rPr lang="en-US" sz="2000" dirty="0" smtClean="0"/>
              <a:t>Q3.</a:t>
            </a:r>
            <a:r>
              <a:rPr lang="en-US" sz="2000" dirty="0"/>
              <a:t> Mass of a body is 5 kg. Find its weight.</a:t>
            </a: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val="2316002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"/>
          <p:cNvSpPr/>
          <p:nvPr/>
        </p:nvSpPr>
        <p:spPr>
          <a:xfrm>
            <a:off x="731520" y="495915"/>
            <a:ext cx="9065623" cy="56541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190425" rIns="91425" bIns="952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4" name="Google Shape;104;p3" descr="https://lh6.googleusercontent.com/3OHOjeWw8cL3-llHPrMwdu2qC_3g_s2zSopzYzvz5sG8PeFkCdvL5alcbRAb5eOJ5UhpTkojH1ie3DonUrCfyKNPc4hHwI3jKPnimQ1Nxb6oCm_lLFynRoUfZZgw9C6hLaO1iH1ViRzIh1_QY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210800" y="5730876"/>
            <a:ext cx="1752600" cy="10668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1815737" y="1920240"/>
            <a:ext cx="7328263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Q1.A Boy Walks a Distance 30 M in 1 Minute and Another 30 M in 1.5 Minute. Describe the Type of Motion of the Boy and Find His Average Speed in M /S.</a:t>
            </a:r>
          </a:p>
          <a:p>
            <a:r>
              <a:rPr lang="en-US" sz="2000" dirty="0" smtClean="0"/>
              <a:t>Q2.</a:t>
            </a:r>
            <a:r>
              <a:rPr lang="en-US" sz="2000" dirty="0"/>
              <a:t> A Cyclist Travels a Distance of 1 Km in the First Hour, 0.5 Km in the Second Hour and 0.3 Km in the Third Hour. Find the Average Speed of the Cyclist in (1) </a:t>
            </a:r>
            <a:r>
              <a:rPr lang="en-US" sz="2000" dirty="0" smtClean="0"/>
              <a:t>Km/H, </a:t>
            </a:r>
            <a:r>
              <a:rPr lang="en-US" sz="2000" dirty="0"/>
              <a:t>(2) </a:t>
            </a:r>
            <a:r>
              <a:rPr lang="en-US" sz="2000" dirty="0" smtClean="0"/>
              <a:t>M/ S.</a:t>
            </a:r>
            <a:endParaRPr lang="en-US" sz="2000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27773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"/>
          <p:cNvSpPr txBox="1">
            <a:spLocks noGrp="1"/>
          </p:cNvSpPr>
          <p:nvPr>
            <p:ph type="body" idx="1"/>
          </p:nvPr>
        </p:nvSpPr>
        <p:spPr>
          <a:xfrm>
            <a:off x="1724297" y="2037806"/>
            <a:ext cx="9418320" cy="31873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>
              <a:buClr>
                <a:schemeClr val="dk1"/>
              </a:buClr>
              <a:buSzPts val="2800"/>
              <a:buNone/>
            </a:pPr>
            <a:r>
              <a:rPr lang="en-US" sz="2000" dirty="0" smtClean="0"/>
              <a:t>Q1.A Car Travels with Speed 30 Km /H for 30 Minute and Then with Speed 40 Km /H for One Hour. </a:t>
            </a:r>
          </a:p>
          <a:p>
            <a:pPr marL="0" lvl="0" indent="0">
              <a:buClr>
                <a:schemeClr val="dk1"/>
              </a:buClr>
              <a:buSzPts val="2800"/>
              <a:buNone/>
            </a:pPr>
            <a:r>
              <a:rPr lang="en-US" sz="2000" dirty="0" smtClean="0"/>
              <a:t>Find : </a:t>
            </a:r>
          </a:p>
          <a:p>
            <a:pPr marL="514350" lvl="0" indent="-514350">
              <a:buClr>
                <a:schemeClr val="dk1"/>
              </a:buClr>
              <a:buSzPts val="2800"/>
              <a:buFont typeface="+mj-lt"/>
              <a:buAutoNum type="romanUcPeriod"/>
            </a:pPr>
            <a:r>
              <a:rPr lang="en-US" sz="2000" dirty="0" smtClean="0"/>
              <a:t>the Total Distance Travelled by the Car </a:t>
            </a:r>
          </a:p>
          <a:p>
            <a:pPr marL="514350" lvl="0" indent="-514350">
              <a:buClr>
                <a:schemeClr val="dk1"/>
              </a:buClr>
              <a:buSzPts val="2800"/>
              <a:buFont typeface="+mj-lt"/>
              <a:buAutoNum type="romanUcPeriod"/>
            </a:pPr>
            <a:r>
              <a:rPr lang="en-US" sz="2000" dirty="0" smtClean="0"/>
              <a:t>the Total Time of Travel, and </a:t>
            </a:r>
          </a:p>
          <a:p>
            <a:pPr marL="514350" lvl="0" indent="-514350">
              <a:buClr>
                <a:schemeClr val="dk1"/>
              </a:buClr>
              <a:buSzPts val="2800"/>
              <a:buFont typeface="+mj-lt"/>
              <a:buAutoNum type="romanUcPeriod"/>
            </a:pPr>
            <a:r>
              <a:rPr lang="en-US" sz="2000" dirty="0" smtClean="0"/>
              <a:t>the Average Speed .</a:t>
            </a:r>
            <a:endParaRPr sz="2000" dirty="0"/>
          </a:p>
        </p:txBody>
      </p:sp>
      <p:pic>
        <p:nvPicPr>
          <p:cNvPr id="111" name="Google Shape;111;p4" descr="https://lh6.googleusercontent.com/3OHOjeWw8cL3-llHPrMwdu2qC_3g_s2zSopzYzvz5sG8PeFkCdvL5alcbRAb5eOJ5UhpTkojH1ie3DonUrCfyKNPc4hHwI3jKPnimQ1Nxb6oCm_lLFynRoUfZZgw9C6hLaO1iH1ViRzIh1_QY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210800" y="5730876"/>
            <a:ext cx="1752600" cy="1066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61174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46366" y="2547258"/>
            <a:ext cx="7824651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i="0" dirty="0" smtClean="0">
                <a:solidFill>
                  <a:srgbClr val="0B1002"/>
                </a:solidFill>
                <a:effectLst/>
              </a:rPr>
              <a:t>Q1.The Weight of a Body of Mass 6.0 Kg on Moon is 10 N. If a Boy of Mass 30 Kg Goes from Earth to the Moon Surface, </a:t>
            </a:r>
          </a:p>
          <a:p>
            <a:r>
              <a:rPr lang="en-US" sz="2000" i="0" dirty="0" smtClean="0">
                <a:solidFill>
                  <a:srgbClr val="0B1002"/>
                </a:solidFill>
                <a:effectLst/>
              </a:rPr>
              <a:t>What Will Be His (A) Mass, (B) Weight ? </a:t>
            </a:r>
          </a:p>
          <a:p>
            <a:r>
              <a:rPr lang="en-US" sz="2000" dirty="0" smtClean="0"/>
              <a:t>Q2.On </a:t>
            </a:r>
            <a:r>
              <a:rPr lang="en-US" sz="2000" dirty="0"/>
              <a:t>Earth the Weight of a Body of Mass 1.0 Kg is 10 N. </a:t>
            </a:r>
            <a:endParaRPr lang="en-US" sz="2000" dirty="0" smtClean="0"/>
          </a:p>
          <a:p>
            <a:r>
              <a:rPr lang="en-US" sz="2000" dirty="0" smtClean="0"/>
              <a:t>What </a:t>
            </a:r>
            <a:r>
              <a:rPr lang="en-US" sz="2000" dirty="0"/>
              <a:t>Will Be the Weight of a Boy of Mass 37 Kg in (A) </a:t>
            </a:r>
            <a:r>
              <a:rPr lang="en-US" sz="2000" dirty="0" err="1"/>
              <a:t>Kgf</a:t>
            </a:r>
            <a:r>
              <a:rPr lang="en-US" sz="2000" dirty="0"/>
              <a:t> (B) N ?</a:t>
            </a:r>
          </a:p>
          <a:p>
            <a:endParaRPr lang="en-US" b="1" i="0" dirty="0">
              <a:solidFill>
                <a:srgbClr val="0B1002"/>
              </a:solidFill>
              <a:effectLst/>
              <a:latin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7588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"/>
          <p:cNvSpPr txBox="1">
            <a:spLocks noGrp="1"/>
          </p:cNvSpPr>
          <p:nvPr>
            <p:ph type="body" idx="1"/>
          </p:nvPr>
        </p:nvSpPr>
        <p:spPr>
          <a:xfrm>
            <a:off x="1750423" y="2377440"/>
            <a:ext cx="9769782" cy="37165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IN" sz="2000" b="1" dirty="0">
                <a:latin typeface="Calibri" panose="020F0502020204030204" pitchFamily="34" charset="0"/>
                <a:cs typeface="Calibri" panose="020F0502020204030204" pitchFamily="34" charset="0"/>
              </a:rPr>
              <a:t>HOME ASSESSMENT</a:t>
            </a:r>
            <a:endParaRPr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IN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BOOK EXERCISE NUMERICALS </a:t>
            </a:r>
            <a:endParaRPr sz="1600" dirty="0">
              <a:solidFill>
                <a:srgbClr val="000000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ts val="1600"/>
              <a:buFont typeface="Arial"/>
              <a:buNone/>
            </a:pPr>
            <a:endParaRPr sz="1600" b="1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dirty="0"/>
          </a:p>
        </p:txBody>
      </p:sp>
      <p:pic>
        <p:nvPicPr>
          <p:cNvPr id="117" name="Google Shape;117;p5" descr="https://lh6.googleusercontent.com/3OHOjeWw8cL3-llHPrMwdu2qC_3g_s2zSopzYzvz5sG8PeFkCdvL5alcbRAb5eOJ5UhpTkojH1ie3DonUrCfyKNPc4hHwI3jKPnimQ1Nxb6oCm_lLFynRoUfZZgw9C6hLaO1iH1ViRzIh1_QY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210800" y="5730876"/>
            <a:ext cx="1752600" cy="1066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67354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"/>
          <p:cNvSpPr txBox="1">
            <a:spLocks noGrp="1"/>
          </p:cNvSpPr>
          <p:nvPr>
            <p:ph type="body" idx="1"/>
          </p:nvPr>
        </p:nvSpPr>
        <p:spPr>
          <a:xfrm>
            <a:off x="1981200" y="2814638"/>
            <a:ext cx="8229600" cy="3311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000"/>
              <a:buNone/>
            </a:pPr>
            <a:r>
              <a:rPr lang="en-IN" sz="5400">
                <a:solidFill>
                  <a:srgbClr val="FF0000"/>
                </a:solidFill>
              </a:rPr>
              <a:t>THANKING YOU</a:t>
            </a:r>
            <a:endParaRPr sz="5400"/>
          </a:p>
          <a:p>
            <a:pPr marL="342900" lvl="0" indent="-34290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FF0000"/>
              </a:buClr>
              <a:buSzPts val="4000"/>
              <a:buNone/>
            </a:pPr>
            <a:r>
              <a:rPr lang="en-IN" sz="5400">
                <a:solidFill>
                  <a:srgbClr val="FF0000"/>
                </a:solidFill>
              </a:rPr>
              <a:t>ODM EDUCATIONAL GROUP</a:t>
            </a:r>
            <a:endParaRPr sz="5400"/>
          </a:p>
          <a:p>
            <a:pPr marL="342900" lvl="0" indent="-889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endParaRPr sz="4000"/>
          </a:p>
        </p:txBody>
      </p:sp>
      <p:pic>
        <p:nvPicPr>
          <p:cNvPr id="123" name="Google Shape;123;p6" descr="https://lh6.googleusercontent.com/3OHOjeWw8cL3-llHPrMwdu2qC_3g_s2zSopzYzvz5sG8PeFkCdvL5alcbRAb5eOJ5UhpTkojH1ie3DonUrCfyKNPc4hHwI3jKPnimQ1Nxb6oCm_lLFynRoUfZZgw9C6hLaO1iH1ViRzIh1_QY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210800" y="5730876"/>
            <a:ext cx="1752600" cy="1066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53378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246</Words>
  <Application>Microsoft Office PowerPoint</Application>
  <PresentationFormat>Widescreen</PresentationFormat>
  <Paragraphs>27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segoe ui</vt:lpstr>
      <vt:lpstr>Office Theme</vt:lpstr>
      <vt:lpstr>MOTION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MOTION</dc:title>
  <dc:creator>Chinu</dc:creator>
  <cp:lastModifiedBy>Chinu</cp:lastModifiedBy>
  <cp:revision>3</cp:revision>
  <dcterms:created xsi:type="dcterms:W3CDTF">2021-07-28T17:41:42Z</dcterms:created>
  <dcterms:modified xsi:type="dcterms:W3CDTF">2021-07-28T17:56:57Z</dcterms:modified>
</cp:coreProperties>
</file>