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483351" y="1641094"/>
            <a:ext cx="1231646" cy="3930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752" y="3840480"/>
            <a:ext cx="853884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917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82150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75129" y="2721686"/>
            <a:ext cx="7848091" cy="1695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917" y="1577340"/>
            <a:ext cx="10978515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7439" y="6377940"/>
            <a:ext cx="3903472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17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82812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5257800" y="1872154"/>
            <a:ext cx="1231646" cy="3930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58750">
              <a:lnSpc>
                <a:spcPct val="100000"/>
              </a:lnSpc>
              <a:spcBef>
                <a:spcPts val="110"/>
              </a:spcBef>
            </a:pPr>
            <a:r>
              <a:rPr b="1" spc="20" dirty="0"/>
              <a:t>M</a:t>
            </a:r>
            <a:r>
              <a:rPr b="1" spc="-100" dirty="0"/>
              <a:t>O</a:t>
            </a:r>
            <a:r>
              <a:rPr b="1" spc="-15" dirty="0"/>
              <a:t>TI</a:t>
            </a:r>
            <a:r>
              <a:rPr b="1" spc="-25" dirty="0"/>
              <a:t>O</a:t>
            </a:r>
            <a:r>
              <a:rPr b="1" spc="5" dirty="0"/>
              <a:t>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48201" y="2286000"/>
            <a:ext cx="2518790" cy="84241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065" marR="5080" algn="ctr">
              <a:lnSpc>
                <a:spcPct val="112599"/>
              </a:lnSpc>
              <a:spcBef>
                <a:spcPts val="60"/>
              </a:spcBef>
            </a:pPr>
            <a:r>
              <a:rPr sz="2400" spc="10" dirty="0">
                <a:latin typeface="Calibri"/>
                <a:cs typeface="Calibri"/>
              </a:rPr>
              <a:t>C</a:t>
            </a:r>
            <a:r>
              <a:rPr sz="2400" spc="5" dirty="0">
                <a:latin typeface="Calibri"/>
                <a:cs typeface="Calibri"/>
              </a:rPr>
              <a:t>HA</a:t>
            </a:r>
            <a:r>
              <a:rPr sz="2400" spc="20" dirty="0">
                <a:latin typeface="Calibri"/>
                <a:cs typeface="Calibri"/>
              </a:rPr>
              <a:t>P</a:t>
            </a:r>
            <a:r>
              <a:rPr sz="2400" spc="10" dirty="0">
                <a:latin typeface="Calibri"/>
                <a:cs typeface="Calibri"/>
              </a:rPr>
              <a:t>TE</a:t>
            </a:r>
            <a:r>
              <a:rPr sz="2400" spc="5" dirty="0">
                <a:latin typeface="Calibri"/>
                <a:cs typeface="Calibri"/>
              </a:rPr>
              <a:t>R</a:t>
            </a:r>
            <a:r>
              <a:rPr sz="2400" spc="-114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N</a:t>
            </a:r>
            <a:r>
              <a:rPr sz="2400" spc="-50" dirty="0">
                <a:latin typeface="Calibri"/>
                <a:cs typeface="Calibri"/>
              </a:rPr>
              <a:t>O</a:t>
            </a:r>
            <a:r>
              <a:rPr sz="2400" spc="5" dirty="0">
                <a:latin typeface="Calibri"/>
                <a:cs typeface="Calibri"/>
              </a:rPr>
              <a:t>.</a:t>
            </a:r>
            <a:r>
              <a:rPr sz="2400" dirty="0">
                <a:latin typeface="Calibri"/>
                <a:cs typeface="Calibri"/>
              </a:rPr>
              <a:t>8  SUB: </a:t>
            </a:r>
            <a:r>
              <a:rPr sz="2400" spc="5" dirty="0" smtClean="0">
                <a:latin typeface="Calibri"/>
                <a:cs typeface="Calibri"/>
              </a:rPr>
              <a:t>PHYSICS</a:t>
            </a:r>
            <a:endParaRPr sz="20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34600" y="152400"/>
            <a:ext cx="1920239" cy="11430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5248455"/>
            <a:ext cx="12193523" cy="160954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81400" y="2057400"/>
            <a:ext cx="3839210" cy="1208023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20"/>
              </a:spcBef>
              <a:tabLst>
                <a:tab pos="1425575" algn="l"/>
              </a:tabLst>
            </a:pPr>
            <a:r>
              <a:rPr sz="2000" spc="-5" dirty="0" smtClean="0">
                <a:solidFill>
                  <a:srgbClr val="FF0000"/>
                </a:solidFill>
                <a:latin typeface="Calibri"/>
                <a:cs typeface="Calibri"/>
              </a:rPr>
              <a:t>LEARNING</a:t>
            </a:r>
            <a:r>
              <a:rPr lang="en-IN" sz="20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-5" dirty="0" smtClean="0">
                <a:solidFill>
                  <a:srgbClr val="FF0000"/>
                </a:solidFill>
                <a:latin typeface="Calibri"/>
                <a:cs typeface="Calibri"/>
              </a:rPr>
              <a:t>OBJECTIVE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000" spc="-10" dirty="0">
                <a:latin typeface="Calibri"/>
                <a:cs typeface="Calibri"/>
              </a:rPr>
              <a:t>Students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will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able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to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000" spc="-15" dirty="0">
                <a:latin typeface="Calibri"/>
                <a:cs typeface="Calibri"/>
              </a:rPr>
              <a:t>Define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uniform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circular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motion</a:t>
            </a:r>
            <a:endParaRPr sz="20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84753" y="152400"/>
            <a:ext cx="1993392" cy="9144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0895" y="4494276"/>
            <a:ext cx="2286000" cy="236372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6790" y="1676400"/>
            <a:ext cx="9303385" cy="1673535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90"/>
              </a:spcBef>
            </a:pPr>
            <a:r>
              <a:rPr sz="1800" b="1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Uniform</a:t>
            </a:r>
            <a:r>
              <a:rPr sz="1800" b="1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circular</a:t>
            </a:r>
            <a:r>
              <a:rPr sz="1800" b="1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motion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ts val="2055"/>
              </a:lnSpc>
              <a:spcBef>
                <a:spcPts val="795"/>
              </a:spcBef>
            </a:pPr>
            <a:r>
              <a:rPr sz="1800" spc="-10" dirty="0">
                <a:latin typeface="Calibri"/>
                <a:cs typeface="Calibri"/>
              </a:rPr>
              <a:t>When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object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moves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in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circular</a:t>
            </a:r>
            <a:r>
              <a:rPr sz="1800" spc="8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path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at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constant</a:t>
            </a:r>
            <a:r>
              <a:rPr sz="1800" dirty="0">
                <a:latin typeface="Calibri"/>
                <a:cs typeface="Calibri"/>
              </a:rPr>
              <a:t> speed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then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motion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of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 </a:t>
            </a:r>
            <a:r>
              <a:rPr sz="1800" spc="-10" dirty="0">
                <a:latin typeface="Calibri"/>
                <a:cs typeface="Calibri"/>
              </a:rPr>
              <a:t>object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is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called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ts val="2055"/>
              </a:lnSpc>
            </a:pPr>
            <a:r>
              <a:rPr sz="1800" b="1" spc="-5" dirty="0">
                <a:latin typeface="Calibri"/>
                <a:cs typeface="Calibri"/>
              </a:rPr>
              <a:t>uniform</a:t>
            </a:r>
            <a:r>
              <a:rPr sz="1800" b="1" spc="-6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circular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motion</a:t>
            </a:r>
            <a:r>
              <a:rPr sz="1800" dirty="0">
                <a:latin typeface="Calibri"/>
                <a:cs typeface="Calibri"/>
              </a:rPr>
              <a:t>.</a:t>
            </a:r>
          </a:p>
          <a:p>
            <a:pPr marL="62865">
              <a:lnSpc>
                <a:spcPts val="2055"/>
              </a:lnSpc>
              <a:spcBef>
                <a:spcPts val="770"/>
              </a:spcBef>
            </a:pPr>
            <a:r>
              <a:rPr sz="1800" spc="5" dirty="0" smtClean="0">
                <a:latin typeface="Calibri"/>
                <a:cs typeface="Calibri"/>
              </a:rPr>
              <a:t>If</a:t>
            </a:r>
            <a:r>
              <a:rPr sz="1800" spc="20" dirty="0" smtClean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 </a:t>
            </a:r>
            <a:r>
              <a:rPr sz="1800" dirty="0">
                <a:latin typeface="Calibri"/>
                <a:cs typeface="Calibri"/>
              </a:rPr>
              <a:t>speed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of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motion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is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constant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for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10" dirty="0">
                <a:latin typeface="Calibri"/>
                <a:cs typeface="Calibri"/>
              </a:rPr>
              <a:t> particle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moving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circular</a:t>
            </a:r>
            <a:r>
              <a:rPr sz="1800" spc="8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motion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still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particles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ts val="2055"/>
              </a:lnSpc>
            </a:pPr>
            <a:r>
              <a:rPr sz="1800" spc="-10" dirty="0">
                <a:latin typeface="Calibri"/>
                <a:cs typeface="Calibri"/>
              </a:rPr>
              <a:t>accelerates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because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of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constantly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changing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direction</a:t>
            </a:r>
            <a:r>
              <a:rPr sz="1800" spc="9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of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velocity.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62400" y="3886200"/>
            <a:ext cx="2488156" cy="21336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447884" y="0"/>
            <a:ext cx="1636775" cy="94183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64387" y="1447800"/>
            <a:ext cx="9430511" cy="1749197"/>
          </a:xfrm>
          <a:prstGeom prst="rect">
            <a:avLst/>
          </a:prstGeom>
        </p:spPr>
        <p:txBody>
          <a:bodyPr vert="horz" wrap="square" lIns="0" tIns="1117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sz="1900" spc="-10" dirty="0">
                <a:latin typeface="Calibri"/>
                <a:cs typeface="Calibri"/>
              </a:rPr>
              <a:t>If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an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object</a:t>
            </a:r>
            <a:r>
              <a:rPr sz="1900" spc="-2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moves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in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</a:t>
            </a:r>
            <a:r>
              <a:rPr sz="1900" spc="3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circular</a:t>
            </a:r>
            <a:r>
              <a:rPr sz="1900" spc="2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path</a:t>
            </a:r>
            <a:r>
              <a:rPr sz="1900" spc="-2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with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uniform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speed, </a:t>
            </a:r>
            <a:r>
              <a:rPr sz="1900" dirty="0">
                <a:latin typeface="Calibri"/>
                <a:cs typeface="Calibri"/>
              </a:rPr>
              <a:t>its</a:t>
            </a:r>
            <a:r>
              <a:rPr sz="1900" spc="-2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motion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is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called</a:t>
            </a:r>
            <a:r>
              <a:rPr sz="1900" spc="85" dirty="0">
                <a:latin typeface="Calibri"/>
                <a:cs typeface="Calibri"/>
              </a:rPr>
              <a:t> </a:t>
            </a:r>
            <a:r>
              <a:rPr sz="1900" b="1" spc="-5" dirty="0">
                <a:latin typeface="Calibri"/>
                <a:cs typeface="Calibri"/>
              </a:rPr>
              <a:t>uniform</a:t>
            </a:r>
            <a:r>
              <a:rPr sz="1900" b="1" spc="5" dirty="0">
                <a:latin typeface="Calibri"/>
                <a:cs typeface="Calibri"/>
              </a:rPr>
              <a:t> </a:t>
            </a:r>
            <a:r>
              <a:rPr sz="1900" b="1" spc="-10" dirty="0">
                <a:latin typeface="Calibri"/>
                <a:cs typeface="Calibri"/>
              </a:rPr>
              <a:t>circular</a:t>
            </a:r>
            <a:r>
              <a:rPr sz="1900" b="1" spc="5" dirty="0">
                <a:latin typeface="Calibri"/>
                <a:cs typeface="Calibri"/>
              </a:rPr>
              <a:t> </a:t>
            </a:r>
            <a:r>
              <a:rPr sz="1900" b="1" dirty="0">
                <a:latin typeface="Calibri"/>
                <a:cs typeface="Calibri"/>
              </a:rPr>
              <a:t>motion</a:t>
            </a:r>
            <a:endParaRPr sz="1900" dirty="0">
              <a:latin typeface="Calibri"/>
              <a:cs typeface="Calibri"/>
            </a:endParaRPr>
          </a:p>
          <a:p>
            <a:pPr marL="241300" indent="-228600">
              <a:lnSpc>
                <a:spcPts val="2165"/>
              </a:lnSpc>
              <a:spcBef>
                <a:spcPts val="785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900" spc="-25" dirty="0" smtClean="0">
                <a:latin typeface="Calibri"/>
                <a:cs typeface="Calibri"/>
              </a:rPr>
              <a:t>Force</a:t>
            </a:r>
            <a:r>
              <a:rPr sz="1900" spc="65" dirty="0" smtClean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which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is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needed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to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25" dirty="0">
                <a:latin typeface="Calibri"/>
                <a:cs typeface="Calibri"/>
              </a:rPr>
              <a:t>make</a:t>
            </a:r>
            <a:r>
              <a:rPr sz="1900" spc="2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body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spc="-25" dirty="0">
                <a:latin typeface="Calibri"/>
                <a:cs typeface="Calibri"/>
              </a:rPr>
              <a:t>travel</a:t>
            </a:r>
            <a:r>
              <a:rPr sz="1900" spc="3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in</a:t>
            </a:r>
            <a:r>
              <a:rPr sz="1900" spc="5" dirty="0">
                <a:latin typeface="Calibri"/>
                <a:cs typeface="Calibri"/>
              </a:rPr>
              <a:t> a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circular</a:t>
            </a:r>
            <a:r>
              <a:rPr sz="1900" spc="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path</a:t>
            </a:r>
            <a:r>
              <a:rPr sz="1900" spc="-6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is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called</a:t>
            </a:r>
            <a:r>
              <a:rPr sz="1900" spc="60" dirty="0">
                <a:latin typeface="Calibri"/>
                <a:cs typeface="Calibri"/>
              </a:rPr>
              <a:t> </a:t>
            </a:r>
            <a:r>
              <a:rPr sz="1900" b="1" spc="-10" dirty="0">
                <a:latin typeface="Calibri"/>
                <a:cs typeface="Calibri"/>
              </a:rPr>
              <a:t>centripetal</a:t>
            </a:r>
            <a:r>
              <a:rPr sz="1900" b="1" spc="40" dirty="0">
                <a:latin typeface="Calibri"/>
                <a:cs typeface="Calibri"/>
              </a:rPr>
              <a:t> </a:t>
            </a:r>
            <a:r>
              <a:rPr sz="1900" b="1" spc="-10" dirty="0">
                <a:latin typeface="Calibri"/>
                <a:cs typeface="Calibri"/>
              </a:rPr>
              <a:t>force</a:t>
            </a:r>
            <a:r>
              <a:rPr sz="1900" b="1" spc="-10" dirty="0" smtClean="0">
                <a:latin typeface="Calibri"/>
                <a:cs typeface="Calibri"/>
              </a:rPr>
              <a:t>.</a:t>
            </a:r>
            <a:endParaRPr sz="1900" dirty="0">
              <a:latin typeface="Calibri"/>
              <a:cs typeface="Calibri"/>
            </a:endParaRPr>
          </a:p>
          <a:p>
            <a:pPr marL="241300" indent="-228600">
              <a:lnSpc>
                <a:spcPts val="2165"/>
              </a:lnSpc>
              <a:spcBef>
                <a:spcPts val="780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900" dirty="0">
                <a:latin typeface="Calibri"/>
                <a:cs typeface="Calibri"/>
              </a:rPr>
              <a:t>One</a:t>
            </a:r>
            <a:r>
              <a:rPr sz="1900" spc="-1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thing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spc="5" dirty="0">
                <a:latin typeface="Calibri"/>
                <a:cs typeface="Calibri"/>
              </a:rPr>
              <a:t>we</a:t>
            </a:r>
            <a:r>
              <a:rPr sz="1900" spc="-10" dirty="0">
                <a:latin typeface="Calibri"/>
                <a:cs typeface="Calibri"/>
              </a:rPr>
              <a:t> must</a:t>
            </a:r>
            <a:r>
              <a:rPr sz="1900" spc="-25" dirty="0">
                <a:latin typeface="Calibri"/>
                <a:cs typeface="Calibri"/>
              </a:rPr>
              <a:t> keep</a:t>
            </a:r>
            <a:r>
              <a:rPr sz="1900" spc="5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in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mind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is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that</a:t>
            </a:r>
            <a:r>
              <a:rPr sz="1900" spc="-2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uniform linear</a:t>
            </a:r>
            <a:r>
              <a:rPr sz="1900" spc="2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motion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is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not</a:t>
            </a:r>
            <a:r>
              <a:rPr sz="1900" spc="-2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accelerated</a:t>
            </a:r>
            <a:r>
              <a:rPr sz="1900" spc="8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but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uniform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spc="-15" dirty="0" smtClean="0">
                <a:latin typeface="Calibri"/>
                <a:cs typeface="Calibri"/>
              </a:rPr>
              <a:t>circular</a:t>
            </a:r>
            <a:r>
              <a:rPr lang="en-IN" sz="1900" dirty="0">
                <a:latin typeface="Calibri"/>
                <a:cs typeface="Calibri"/>
              </a:rPr>
              <a:t> </a:t>
            </a:r>
            <a:r>
              <a:rPr sz="1900" spc="-5" dirty="0" smtClean="0">
                <a:latin typeface="Calibri"/>
                <a:cs typeface="Calibri"/>
              </a:rPr>
              <a:t>motion</a:t>
            </a:r>
            <a:r>
              <a:rPr sz="1900" spc="-35" dirty="0" smtClean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is</a:t>
            </a:r>
            <a:r>
              <a:rPr sz="1900" spc="-20" dirty="0">
                <a:latin typeface="Calibri"/>
                <a:cs typeface="Calibri"/>
              </a:rPr>
              <a:t> </a:t>
            </a:r>
            <a:r>
              <a:rPr sz="1900" b="1" spc="-10" dirty="0">
                <a:latin typeface="Calibri"/>
                <a:cs typeface="Calibri"/>
              </a:rPr>
              <a:t>accelerated</a:t>
            </a:r>
            <a:r>
              <a:rPr sz="1900" b="1" spc="-15" dirty="0">
                <a:latin typeface="Calibri"/>
                <a:cs typeface="Calibri"/>
              </a:rPr>
              <a:t> </a:t>
            </a:r>
            <a:r>
              <a:rPr sz="1900" b="1" dirty="0">
                <a:latin typeface="Calibri"/>
                <a:cs typeface="Calibri"/>
              </a:rPr>
              <a:t>motion</a:t>
            </a:r>
            <a:r>
              <a:rPr sz="1900" dirty="0" smtClean="0">
                <a:latin typeface="Calibri"/>
                <a:cs typeface="Calibri"/>
              </a:rPr>
              <a:t>.</a:t>
            </a:r>
            <a:endParaRPr sz="19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67189" y="27709"/>
            <a:ext cx="1924811" cy="1143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3581400"/>
            <a:ext cx="3247996" cy="272561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7270" y="2048128"/>
            <a:ext cx="3884930" cy="1150956"/>
          </a:xfrm>
          <a:prstGeom prst="rect">
            <a:avLst/>
          </a:prstGeom>
        </p:spPr>
        <p:txBody>
          <a:bodyPr vert="horz" wrap="square" lIns="0" tIns="1136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95"/>
              </a:spcBef>
            </a:pP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HOME</a:t>
            </a:r>
            <a:r>
              <a:rPr sz="18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ASSIGNMENT</a:t>
            </a:r>
            <a:endParaRPr sz="1800" dirty="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790"/>
              </a:spcBef>
              <a:buFont typeface="Wingdings" panose="05000000000000000000" pitchFamily="2" charset="2"/>
              <a:buChar char="Ø"/>
            </a:pPr>
            <a:r>
              <a:rPr sz="1800" spc="-10" dirty="0">
                <a:latin typeface="Calibri"/>
                <a:cs typeface="Calibri"/>
              </a:rPr>
              <a:t>What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is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circular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motion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?</a:t>
            </a:r>
          </a:p>
          <a:p>
            <a:pPr marL="298450" indent="-285750">
              <a:lnSpc>
                <a:spcPct val="100000"/>
              </a:lnSpc>
              <a:spcBef>
                <a:spcPts val="760"/>
              </a:spcBef>
              <a:buFont typeface="Wingdings" panose="05000000000000000000" pitchFamily="2" charset="2"/>
              <a:buChar char="Ø"/>
            </a:pPr>
            <a:r>
              <a:rPr sz="1800" spc="-10" dirty="0">
                <a:latin typeface="Calibri"/>
                <a:cs typeface="Calibri"/>
              </a:rPr>
              <a:t>What is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uniform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circular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motion?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82200" y="152400"/>
            <a:ext cx="2080259" cy="92811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000" y="3733800"/>
            <a:ext cx="2850186" cy="232929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7400" y="2286000"/>
            <a:ext cx="7848091" cy="16954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THANKING</a:t>
            </a:r>
            <a:r>
              <a:rPr spc="-10" dirty="0"/>
              <a:t> </a:t>
            </a:r>
            <a:r>
              <a:rPr spc="-65" dirty="0"/>
              <a:t>YOU</a:t>
            </a:r>
          </a:p>
          <a:p>
            <a:pPr algn="ctr">
              <a:lnSpc>
                <a:spcPct val="100000"/>
              </a:lnSpc>
              <a:spcBef>
                <a:spcPts val="185"/>
              </a:spcBef>
            </a:pPr>
            <a:r>
              <a:rPr spc="-10" dirty="0"/>
              <a:t>ODM</a:t>
            </a:r>
            <a:r>
              <a:rPr spc="-15" dirty="0"/>
              <a:t> </a:t>
            </a:r>
            <a:r>
              <a:rPr spc="-45" dirty="0"/>
              <a:t>EDUCATIONAL</a:t>
            </a:r>
            <a:r>
              <a:rPr spc="-10" dirty="0"/>
              <a:t> </a:t>
            </a:r>
            <a:r>
              <a:rPr spc="-15" dirty="0"/>
              <a:t>GROUP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7000" y="152400"/>
            <a:ext cx="1755648" cy="106984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148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 MT</vt:lpstr>
      <vt:lpstr>Calibri</vt:lpstr>
      <vt:lpstr>Calibri Light</vt:lpstr>
      <vt:lpstr>Wingdings</vt:lpstr>
      <vt:lpstr>Office Theme</vt:lpstr>
      <vt:lpstr>MOTION</vt:lpstr>
      <vt:lpstr>PowerPoint Presentation</vt:lpstr>
      <vt:lpstr>PowerPoint Presentation</vt:lpstr>
      <vt:lpstr>PowerPoint Presentation</vt:lpstr>
      <vt:lpstr>PowerPoint Presentation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MOTION</dc:title>
  <dc:creator>CHIRANJEEB MOHAPATRA</dc:creator>
  <cp:lastModifiedBy>Chinu</cp:lastModifiedBy>
  <cp:revision>2</cp:revision>
  <dcterms:created xsi:type="dcterms:W3CDTF">2021-12-18T04:56:19Z</dcterms:created>
  <dcterms:modified xsi:type="dcterms:W3CDTF">2021-12-18T05:29:30Z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2021-12-18T00:00:00Z</vt:filetime>
  </property>
</Properties>
</file>