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80558" y="1644853"/>
            <a:ext cx="1230883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5836" y="581609"/>
            <a:ext cx="1744345" cy="32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43380" y="2743962"/>
            <a:ext cx="9705238" cy="1807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youtube.com/watch?v=VFfF3F-G9Uk&amp;t=65s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5562600" y="1644853"/>
            <a:ext cx="1600960" cy="3917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">
              <a:lnSpc>
                <a:spcPct val="100000"/>
              </a:lnSpc>
              <a:spcBef>
                <a:spcPts val="100"/>
              </a:spcBef>
            </a:pPr>
            <a:r>
              <a:rPr b="1" spc="5" dirty="0"/>
              <a:t>M</a:t>
            </a:r>
            <a:r>
              <a:rPr b="1" spc="-85" dirty="0"/>
              <a:t>O</a:t>
            </a:r>
            <a:r>
              <a:rPr b="1" spc="-35" dirty="0"/>
              <a:t>T</a:t>
            </a:r>
            <a:r>
              <a:rPr b="1" spc="-10" dirty="0"/>
              <a:t>I</a:t>
            </a:r>
            <a:r>
              <a:rPr b="1" spc="-40" dirty="0"/>
              <a:t>O</a:t>
            </a:r>
            <a:r>
              <a:rPr b="1" dirty="0"/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94121" y="2254721"/>
            <a:ext cx="1869439" cy="11887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ctr">
              <a:lnSpc>
                <a:spcPct val="112000"/>
              </a:lnSpc>
              <a:spcBef>
                <a:spcPts val="60"/>
              </a:spcBef>
            </a:pPr>
            <a:r>
              <a:rPr sz="2400" spc="-5" dirty="0">
                <a:latin typeface="Calibri"/>
                <a:cs typeface="Calibri"/>
              </a:rPr>
              <a:t>CHAPTER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NO.8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SUB: PHYSICS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MOTION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68712" y="20782"/>
            <a:ext cx="1923288" cy="1143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50758"/>
            <a:ext cx="12192000" cy="16072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11499" y="2438400"/>
            <a:ext cx="8157212" cy="1242007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HOME</a:t>
            </a:r>
            <a:r>
              <a:rPr sz="20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ASSIGNMENT</a:t>
            </a:r>
            <a:endParaRPr sz="2000" b="1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9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What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-15" dirty="0">
                <a:latin typeface="Calibri"/>
                <a:cs typeface="Calibri"/>
              </a:rPr>
              <a:t> uniform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motion?</a:t>
            </a:r>
            <a:endParaRPr sz="20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9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What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non </a:t>
            </a:r>
            <a:r>
              <a:rPr sz="2000" spc="-10" dirty="0">
                <a:latin typeface="Calibri"/>
                <a:cs typeface="Calibri"/>
              </a:rPr>
              <a:t>uniform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motion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68711" y="304801"/>
            <a:ext cx="1789176" cy="1066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129952">
            <a:off x="7467601" y="3475496"/>
            <a:ext cx="3124200" cy="217105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545" y="2541473"/>
            <a:ext cx="7838440" cy="1691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5400" b="0" u="none" spc="-10" dirty="0">
                <a:solidFill>
                  <a:srgbClr val="FF0000"/>
                </a:solidFill>
                <a:latin typeface="Calibri"/>
                <a:cs typeface="Calibri"/>
              </a:rPr>
              <a:t>THANKING</a:t>
            </a:r>
            <a:r>
              <a:rPr sz="5400" b="0" u="none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5400" b="0" u="none" spc="-60" dirty="0">
                <a:solidFill>
                  <a:srgbClr val="FF0000"/>
                </a:solidFill>
                <a:latin typeface="Calibri"/>
                <a:cs typeface="Calibri"/>
              </a:rPr>
              <a:t>YOU</a:t>
            </a:r>
            <a:endParaRPr sz="5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</a:pPr>
            <a:r>
              <a:rPr sz="5400" b="0" u="none" dirty="0">
                <a:solidFill>
                  <a:srgbClr val="FF0000"/>
                </a:solidFill>
                <a:latin typeface="Calibri"/>
                <a:cs typeface="Calibri"/>
              </a:rPr>
              <a:t>ODM</a:t>
            </a:r>
            <a:r>
              <a:rPr sz="5400" b="0" u="none" spc="-45" dirty="0">
                <a:solidFill>
                  <a:srgbClr val="FF0000"/>
                </a:solidFill>
                <a:latin typeface="Calibri"/>
                <a:cs typeface="Calibri"/>
              </a:rPr>
              <a:t> EDUCATIONAL</a:t>
            </a:r>
            <a:r>
              <a:rPr sz="5400" b="0" u="none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5400" b="0" u="none" spc="-15" dirty="0">
                <a:solidFill>
                  <a:srgbClr val="FF0000"/>
                </a:solidFill>
                <a:latin typeface="Calibri"/>
                <a:cs typeface="Calibri"/>
              </a:rPr>
              <a:t>GROUP</a:t>
            </a:r>
            <a:endParaRPr sz="5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9400" y="304800"/>
            <a:ext cx="1752600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27709"/>
            <a:ext cx="2022764" cy="103909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600" y="4495798"/>
            <a:ext cx="2286000" cy="2362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95600" y="2133600"/>
            <a:ext cx="5638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LEARNING OBJECTIVE</a:t>
            </a:r>
          </a:p>
          <a:p>
            <a:r>
              <a:rPr lang="en-US" sz="2000" dirty="0" smtClean="0"/>
              <a:t>The students will be able </a:t>
            </a:r>
            <a:r>
              <a:rPr lang="en-US" sz="2000" dirty="0" smtClean="0"/>
              <a:t>to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Define different types of motion.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Define </a:t>
            </a:r>
            <a:r>
              <a:rPr lang="en-US" sz="2000" dirty="0" smtClean="0"/>
              <a:t>uniform and non-uniform </a:t>
            </a:r>
            <a:r>
              <a:rPr lang="en-US" sz="2000" dirty="0" smtClean="0"/>
              <a:t>motion</a:t>
            </a:r>
            <a:r>
              <a:rPr lang="en-US" sz="24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5671" y="1265005"/>
            <a:ext cx="4212590" cy="38343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00" u="none" spc="-5" dirty="0"/>
              <a:t>Scalar</a:t>
            </a:r>
            <a:r>
              <a:rPr sz="2400" u="none" spc="-25" dirty="0"/>
              <a:t> </a:t>
            </a:r>
            <a:r>
              <a:rPr sz="2400" u="none" spc="5" dirty="0"/>
              <a:t>and</a:t>
            </a:r>
            <a:r>
              <a:rPr sz="2400" u="none" spc="-45" dirty="0"/>
              <a:t> </a:t>
            </a:r>
            <a:r>
              <a:rPr sz="2400" u="none" spc="-25" dirty="0"/>
              <a:t>Vector</a:t>
            </a:r>
            <a:r>
              <a:rPr sz="2400" u="none" spc="-40" dirty="0"/>
              <a:t> </a:t>
            </a:r>
            <a:r>
              <a:rPr sz="2400" u="none" dirty="0"/>
              <a:t>Quantities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81035" y="1959409"/>
            <a:ext cx="9015730" cy="171713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0955">
              <a:lnSpc>
                <a:spcPts val="2280"/>
              </a:lnSpc>
              <a:spcBef>
                <a:spcPts val="90"/>
              </a:spcBef>
            </a:pPr>
            <a:r>
              <a:rPr sz="2000" spc="-5" dirty="0">
                <a:latin typeface="Calibri"/>
                <a:cs typeface="Calibri"/>
              </a:rPr>
              <a:t>A </a:t>
            </a:r>
            <a:r>
              <a:rPr sz="2000" spc="-15" dirty="0">
                <a:latin typeface="Calibri"/>
                <a:cs typeface="Calibri"/>
              </a:rPr>
              <a:t>physical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quantity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which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only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magnitude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but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specific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direction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called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scalar</a:t>
            </a:r>
            <a:endParaRPr sz="2000" dirty="0">
              <a:latin typeface="Calibri"/>
              <a:cs typeface="Calibri"/>
            </a:endParaRPr>
          </a:p>
          <a:p>
            <a:pPr marL="24765">
              <a:lnSpc>
                <a:spcPts val="2280"/>
              </a:lnSpc>
            </a:pPr>
            <a:r>
              <a:rPr sz="2000" b="1" spc="-10" dirty="0" smtClean="0">
                <a:latin typeface="Calibri"/>
                <a:cs typeface="Calibri"/>
              </a:rPr>
              <a:t>quantity</a:t>
            </a:r>
            <a:r>
              <a:rPr lang="en-IN" sz="2000" spc="-10" dirty="0" smtClean="0">
                <a:latin typeface="Calibri"/>
                <a:cs typeface="Calibri"/>
              </a:rPr>
              <a:t>.</a:t>
            </a:r>
          </a:p>
          <a:p>
            <a:pPr marL="24765">
              <a:lnSpc>
                <a:spcPts val="2280"/>
              </a:lnSpc>
            </a:pPr>
            <a:r>
              <a:rPr sz="2000" spc="-10" dirty="0" smtClean="0">
                <a:latin typeface="Calibri"/>
                <a:cs typeface="Calibri"/>
              </a:rPr>
              <a:t>Examples</a:t>
            </a:r>
            <a:r>
              <a:rPr sz="2000" spc="-10" dirty="0">
                <a:latin typeface="Calibri"/>
                <a:cs typeface="Calibri"/>
              </a:rPr>
              <a:t>: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length,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distance,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area,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mass,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time,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energy,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etc.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physical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quantity which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both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magnitude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spc="-10" dirty="0">
                <a:latin typeface="Calibri"/>
                <a:cs typeface="Calibri"/>
              </a:rPr>
              <a:t> direction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called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vector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-20" dirty="0" smtClean="0">
                <a:latin typeface="Calibri"/>
                <a:cs typeface="Calibri"/>
              </a:rPr>
              <a:t>quantity.</a:t>
            </a:r>
            <a:endParaRPr lang="en-IN"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000" spc="-15" dirty="0" smtClean="0">
                <a:latin typeface="Calibri"/>
                <a:cs typeface="Calibri"/>
              </a:rPr>
              <a:t>Examples</a:t>
            </a:r>
            <a:r>
              <a:rPr sz="2000" spc="-15" dirty="0">
                <a:latin typeface="Calibri"/>
                <a:cs typeface="Calibri"/>
              </a:rPr>
              <a:t>: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displacement,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velocity,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acceleration,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force,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weight,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etc.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54858" y="152400"/>
            <a:ext cx="1923287" cy="11429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442" y="3987512"/>
            <a:ext cx="4719637" cy="252301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964" y="932789"/>
            <a:ext cx="1744345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Types</a:t>
            </a:r>
            <a:r>
              <a:rPr spc="-1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spc="-5" dirty="0"/>
              <a:t>Motion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3964" y="1371600"/>
            <a:ext cx="10871200" cy="4626266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455"/>
              </a:spcBef>
              <a:buFont typeface="Calibri"/>
              <a:buAutoNum type="arabicPeriod"/>
              <a:tabLst>
                <a:tab pos="238760" algn="l"/>
              </a:tabLst>
            </a:pPr>
            <a:r>
              <a:rPr sz="1800" b="1" spc="-20" dirty="0">
                <a:latin typeface="Calibri"/>
                <a:cs typeface="Calibri"/>
              </a:rPr>
              <a:t>Translatory </a:t>
            </a:r>
            <a:r>
              <a:rPr sz="1800" b="1" spc="-5" dirty="0">
                <a:latin typeface="Calibri"/>
                <a:cs typeface="Calibri"/>
              </a:rPr>
              <a:t>Motion: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835"/>
              </a:lnSpc>
              <a:spcBef>
                <a:spcPts val="360"/>
              </a:spcBef>
            </a:pP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5" dirty="0">
                <a:latin typeface="Calibri"/>
                <a:cs typeface="Calibri"/>
              </a:rPr>
              <a:t> in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all 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particles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dirty="0">
                <a:latin typeface="Calibri"/>
                <a:cs typeface="Calibri"/>
              </a:rPr>
              <a:t> 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body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move </a:t>
            </a:r>
            <a:r>
              <a:rPr sz="1800" spc="-10" dirty="0">
                <a:latin typeface="Calibri"/>
                <a:cs typeface="Calibri"/>
              </a:rPr>
              <a:t>through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same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same 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called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835"/>
              </a:lnSpc>
            </a:pPr>
            <a:r>
              <a:rPr sz="1800" spc="-15" dirty="0">
                <a:latin typeface="Calibri"/>
                <a:cs typeface="Calibri"/>
              </a:rPr>
              <a:t>translatory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motion.</a:t>
            </a:r>
            <a:endParaRPr sz="1800" dirty="0">
              <a:latin typeface="Calibri"/>
              <a:cs typeface="Calibri"/>
            </a:endParaRPr>
          </a:p>
          <a:p>
            <a:pPr marL="12700" marR="2053589">
              <a:lnSpc>
                <a:spcPts val="2520"/>
              </a:lnSpc>
              <a:spcBef>
                <a:spcPts val="120"/>
              </a:spcBef>
            </a:pPr>
            <a:r>
              <a:rPr sz="1800" spc="-10" dirty="0" smtClean="0">
                <a:latin typeface="Calibri"/>
                <a:cs typeface="Calibri"/>
              </a:rPr>
              <a:t>Example</a:t>
            </a:r>
            <a:r>
              <a:rPr sz="1800" spc="-10" dirty="0">
                <a:latin typeface="Calibri"/>
                <a:cs typeface="Calibri"/>
              </a:rPr>
              <a:t>: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athlete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running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straight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path,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car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running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curved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road.</a:t>
            </a:r>
            <a:endParaRPr sz="1800" dirty="0">
              <a:latin typeface="Calibri"/>
              <a:cs typeface="Calibri"/>
            </a:endParaRPr>
          </a:p>
          <a:p>
            <a:pPr marL="238125" indent="-226060">
              <a:lnSpc>
                <a:spcPct val="100000"/>
              </a:lnSpc>
              <a:spcBef>
                <a:spcPts val="220"/>
              </a:spcBef>
              <a:buFont typeface="Calibri"/>
              <a:buAutoNum type="arabicPeriod" startAt="2"/>
              <a:tabLst>
                <a:tab pos="238760" algn="l"/>
              </a:tabLst>
            </a:pPr>
            <a:r>
              <a:rPr sz="1800" b="1" spc="-15" dirty="0">
                <a:latin typeface="Calibri"/>
                <a:cs typeface="Calibri"/>
              </a:rPr>
              <a:t>Rotatory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Motion: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835"/>
              </a:lnSpc>
              <a:spcBef>
                <a:spcPts val="335"/>
              </a:spcBef>
            </a:pP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body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moves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about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fixed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axis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without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changing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radius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5" dirty="0">
                <a:latin typeface="Calibri"/>
                <a:cs typeface="Calibri"/>
              </a:rPr>
              <a:t> is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called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rotatory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835"/>
              </a:lnSpc>
            </a:pPr>
            <a:r>
              <a:rPr sz="1800" dirty="0">
                <a:latin typeface="Calibri"/>
                <a:cs typeface="Calibri"/>
              </a:rPr>
              <a:t>motion.</a:t>
            </a: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800" spc="-10" dirty="0">
                <a:latin typeface="Calibri"/>
                <a:cs typeface="Calibri"/>
              </a:rPr>
              <a:t>Example: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ceiling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fan.</a:t>
            </a:r>
            <a:endParaRPr sz="1800" dirty="0">
              <a:latin typeface="Calibri"/>
              <a:cs typeface="Calibri"/>
            </a:endParaRPr>
          </a:p>
          <a:p>
            <a:pPr marL="238125" indent="-226060">
              <a:lnSpc>
                <a:spcPct val="100000"/>
              </a:lnSpc>
              <a:spcBef>
                <a:spcPts val="365"/>
              </a:spcBef>
              <a:buFont typeface="Calibri"/>
              <a:buAutoNum type="arabicPeriod" startAt="3"/>
              <a:tabLst>
                <a:tab pos="238760" algn="l"/>
              </a:tabLst>
            </a:pPr>
            <a:r>
              <a:rPr sz="1800" b="1" spc="-10" dirty="0">
                <a:latin typeface="Calibri"/>
                <a:cs typeface="Calibri"/>
              </a:rPr>
              <a:t>Oscillatory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Motion: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839"/>
              </a:lnSpc>
              <a:spcBef>
                <a:spcPts val="335"/>
              </a:spcBef>
            </a:pP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fro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described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whole,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along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same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path,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without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any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change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shape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839"/>
              </a:lnSpc>
            </a:pP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called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oscillatory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motion.</a:t>
            </a: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800" spc="-10" dirty="0">
                <a:latin typeface="Calibri"/>
                <a:cs typeface="Calibri"/>
              </a:rPr>
              <a:t>Example: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pendulum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clock,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child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swing.</a:t>
            </a:r>
            <a:endParaRPr sz="1800" dirty="0">
              <a:latin typeface="Calibri"/>
              <a:cs typeface="Calibri"/>
            </a:endParaRPr>
          </a:p>
          <a:p>
            <a:pPr marL="238125" indent="-226060">
              <a:lnSpc>
                <a:spcPct val="100000"/>
              </a:lnSpc>
              <a:spcBef>
                <a:spcPts val="360"/>
              </a:spcBef>
              <a:buFont typeface="Calibri"/>
              <a:buAutoNum type="arabicPeriod" startAt="4"/>
              <a:tabLst>
                <a:tab pos="238760" algn="l"/>
              </a:tabLst>
            </a:pPr>
            <a:r>
              <a:rPr sz="1800" b="1" spc="-15" dirty="0">
                <a:latin typeface="Calibri"/>
                <a:cs typeface="Calibri"/>
              </a:rPr>
              <a:t>Vibratory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Motion: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835"/>
              </a:lnSpc>
              <a:spcBef>
                <a:spcPts val="335"/>
              </a:spcBef>
            </a:pPr>
            <a:r>
              <a:rPr sz="1800" spc="-5" dirty="0">
                <a:latin typeface="Calibri"/>
                <a:cs typeface="Calibri"/>
              </a:rPr>
              <a:t>This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kind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oscillatory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moving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undergoes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10" dirty="0">
                <a:latin typeface="Calibri"/>
                <a:cs typeface="Calibri"/>
              </a:rPr>
              <a:t>change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shape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or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size.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 </a:t>
            </a:r>
            <a:r>
              <a:rPr sz="1800" spc="-10" dirty="0">
                <a:latin typeface="Calibri"/>
                <a:cs typeface="Calibri"/>
              </a:rPr>
              <a:t>this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motion,</a:t>
            </a:r>
          </a:p>
          <a:p>
            <a:pPr marL="12700">
              <a:lnSpc>
                <a:spcPts val="1835"/>
              </a:lnSpc>
            </a:pP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body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does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</a:t>
            </a:r>
            <a:r>
              <a:rPr sz="1800" spc="-5" dirty="0">
                <a:latin typeface="Calibri"/>
                <a:cs typeface="Calibri"/>
              </a:rPr>
              <a:t> move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whole.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800" spc="-10" dirty="0">
                <a:latin typeface="Calibri"/>
                <a:cs typeface="Calibri"/>
              </a:rPr>
              <a:t>Example: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plucked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string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40" dirty="0">
                <a:latin typeface="Calibri"/>
                <a:cs typeface="Calibri"/>
              </a:rPr>
              <a:t>guitar.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68713" y="10109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1600200"/>
            <a:ext cx="10558145" cy="3947234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80"/>
              </a:spcBef>
              <a:buAutoNum type="arabicPeriod" startAt="5"/>
              <a:tabLst>
                <a:tab pos="241935" algn="l"/>
              </a:tabLst>
            </a:pPr>
            <a:r>
              <a:rPr sz="1800" b="1" spc="-10" dirty="0">
                <a:latin typeface="Calibri"/>
                <a:cs typeface="Calibri"/>
              </a:rPr>
              <a:t>Periodic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Motion: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repetitive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repeats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itself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regular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intervals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 </a:t>
            </a:r>
            <a:r>
              <a:rPr sz="1800" spc="-10" dirty="0">
                <a:latin typeface="Calibri"/>
                <a:cs typeface="Calibri"/>
              </a:rPr>
              <a:t>called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periodic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motion.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1800" spc="-10" dirty="0">
                <a:latin typeface="Calibri"/>
                <a:cs typeface="Calibri"/>
              </a:rPr>
              <a:t>Example: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Earth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revolving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around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Sun.</a:t>
            </a:r>
            <a:endParaRPr sz="1800" dirty="0">
              <a:latin typeface="Calibri"/>
              <a:cs typeface="Calibri"/>
            </a:endParaRPr>
          </a:p>
          <a:p>
            <a:pPr marL="237490" indent="-225425">
              <a:lnSpc>
                <a:spcPct val="100000"/>
              </a:lnSpc>
              <a:spcBef>
                <a:spcPts val="580"/>
              </a:spcBef>
              <a:buAutoNum type="arabicPeriod" startAt="6"/>
              <a:tabLst>
                <a:tab pos="238125" algn="l"/>
              </a:tabLst>
            </a:pPr>
            <a:r>
              <a:rPr sz="1800" b="1" spc="-10" dirty="0" smtClean="0">
                <a:latin typeface="Calibri"/>
                <a:cs typeface="Calibri"/>
              </a:rPr>
              <a:t>Non-periodic</a:t>
            </a:r>
            <a:r>
              <a:rPr sz="1800" b="1" spc="35" dirty="0" smtClean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motion:</a:t>
            </a:r>
            <a:endParaRPr sz="1800" b="1" dirty="0">
              <a:latin typeface="Calibri"/>
              <a:cs typeface="Calibri"/>
            </a:endParaRPr>
          </a:p>
          <a:p>
            <a:pPr marL="12700" marR="1404620">
              <a:lnSpc>
                <a:spcPts val="2740"/>
              </a:lnSpc>
              <a:spcBef>
                <a:spcPts val="160"/>
              </a:spcBef>
            </a:pP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repetitive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repeats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itself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at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irregular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intervals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called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non-periodic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motion.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Example: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Tides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sea.</a:t>
            </a:r>
            <a:endParaRPr sz="1800" dirty="0">
              <a:latin typeface="Calibri"/>
              <a:cs typeface="Calibri"/>
            </a:endParaRPr>
          </a:p>
          <a:p>
            <a:pPr marL="189865" indent="-177800">
              <a:lnSpc>
                <a:spcPct val="100000"/>
              </a:lnSpc>
              <a:spcBef>
                <a:spcPts val="385"/>
              </a:spcBef>
              <a:buSzPct val="94444"/>
              <a:buAutoNum type="arabicPeriod" startAt="7"/>
              <a:tabLst>
                <a:tab pos="190500" algn="l"/>
              </a:tabLst>
            </a:pPr>
            <a:r>
              <a:rPr sz="1800" b="1" spc="-10" dirty="0">
                <a:latin typeface="Calibri"/>
                <a:cs typeface="Calibri"/>
              </a:rPr>
              <a:t>Multiple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Motion:</a:t>
            </a:r>
            <a:endParaRPr sz="1800" dirty="0">
              <a:latin typeface="Calibri"/>
              <a:cs typeface="Calibri"/>
            </a:endParaRPr>
          </a:p>
          <a:p>
            <a:pPr marL="12700" marR="3522979">
              <a:lnSpc>
                <a:spcPts val="2740"/>
              </a:lnSpc>
              <a:spcBef>
                <a:spcPts val="165"/>
              </a:spcBef>
            </a:pPr>
            <a:r>
              <a:rPr sz="1800" spc="-5" dirty="0">
                <a:latin typeface="Calibri"/>
                <a:cs typeface="Calibri"/>
              </a:rPr>
              <a:t>Sometimes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display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combinations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different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types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motion.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Example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ts val="1730"/>
              </a:lnSpc>
              <a:spcBef>
                <a:spcPts val="800"/>
              </a:spcBef>
            </a:pPr>
            <a:r>
              <a:rPr sz="1800" dirty="0">
                <a:latin typeface="Calibri"/>
                <a:cs typeface="Calibri"/>
              </a:rPr>
              <a:t>A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moving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car</a:t>
            </a:r>
            <a:r>
              <a:rPr sz="1800" spc="-5" dirty="0">
                <a:latin typeface="Calibri"/>
                <a:cs typeface="Calibri"/>
              </a:rPr>
              <a:t> which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moves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straight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5" dirty="0">
                <a:latin typeface="Calibri"/>
                <a:cs typeface="Calibri"/>
              </a:rPr>
              <a:t> 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road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displays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rectilinear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but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same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wheels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car</a:t>
            </a:r>
            <a:r>
              <a:rPr sz="1800" spc="-5" dirty="0">
                <a:latin typeface="Calibri"/>
                <a:cs typeface="Calibri"/>
              </a:rPr>
              <a:t> which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moving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circles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display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circular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motion.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5" dirty="0">
                <a:latin typeface="Calibri"/>
                <a:cs typeface="Calibri"/>
              </a:rPr>
              <a:t>moving </a:t>
            </a:r>
            <a:r>
              <a:rPr sz="1800" spc="-10" dirty="0">
                <a:latin typeface="Calibri"/>
                <a:cs typeface="Calibri"/>
              </a:rPr>
              <a:t>car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displays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both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rectilinear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circular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motion</a:t>
            </a:r>
            <a:r>
              <a:rPr sz="1800" spc="-5" dirty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24185" y="15240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1524001"/>
            <a:ext cx="10474858" cy="2625718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800" b="1" spc="-10" dirty="0">
                <a:latin typeface="Calibri"/>
                <a:cs typeface="Calibri"/>
              </a:rPr>
              <a:t>Uniform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Motion:</a:t>
            </a:r>
            <a:r>
              <a:rPr sz="1800" b="1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body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said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have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uniform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if</a:t>
            </a:r>
            <a:r>
              <a:rPr sz="1800" dirty="0">
                <a:latin typeface="Calibri"/>
                <a:cs typeface="Calibri"/>
              </a:rPr>
              <a:t> it </a:t>
            </a:r>
            <a:r>
              <a:rPr sz="1800" spc="-15" dirty="0">
                <a:latin typeface="Calibri"/>
                <a:cs typeface="Calibri"/>
              </a:rPr>
              <a:t>covers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distances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intervals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5" dirty="0">
                <a:latin typeface="Calibri"/>
                <a:cs typeface="Calibri"/>
              </a:rPr>
              <a:t>time.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ts val="1939"/>
              </a:lnSpc>
              <a:spcBef>
                <a:spcPts val="1045"/>
              </a:spcBef>
            </a:pPr>
            <a:r>
              <a:rPr sz="1800" spc="-5" dirty="0">
                <a:latin typeface="Calibri"/>
                <a:cs typeface="Calibri"/>
              </a:rPr>
              <a:t>This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uniform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defined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5" dirty="0">
                <a:latin typeface="Calibri"/>
                <a:cs typeface="Calibri"/>
              </a:rPr>
              <a:t> 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travels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straight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line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its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velocity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remains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constant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along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line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covers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equal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distances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intervals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irrespective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duration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time.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1800" b="1" spc="-10" dirty="0">
                <a:latin typeface="Calibri"/>
                <a:cs typeface="Calibri"/>
              </a:rPr>
              <a:t>Example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of </a:t>
            </a:r>
            <a:r>
              <a:rPr sz="1800" b="1" spc="-10" dirty="0">
                <a:latin typeface="Calibri"/>
                <a:cs typeface="Calibri"/>
              </a:rPr>
              <a:t>Uniform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Motion:</a:t>
            </a:r>
            <a:endParaRPr sz="1800" dirty="0">
              <a:latin typeface="Calibri"/>
              <a:cs typeface="Calibri"/>
            </a:endParaRPr>
          </a:p>
          <a:p>
            <a:pPr marL="241300" marR="168910" indent="-228600">
              <a:lnSpc>
                <a:spcPts val="1939"/>
              </a:lnSpc>
              <a:spcBef>
                <a:spcPts val="101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If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5" dirty="0">
                <a:latin typeface="Calibri"/>
                <a:cs typeface="Calibri"/>
              </a:rPr>
              <a:t>car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10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m/s,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means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that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car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covers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10 </a:t>
            </a:r>
            <a:r>
              <a:rPr sz="1800" spc="-15" dirty="0">
                <a:latin typeface="Calibri"/>
                <a:cs typeface="Calibri"/>
              </a:rPr>
              <a:t>meters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one </a:t>
            </a:r>
            <a:r>
              <a:rPr sz="1800" spc="-10" dirty="0">
                <a:latin typeface="Calibri"/>
                <a:cs typeface="Calibri"/>
              </a:rPr>
              <a:t>second.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constant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every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second.</a:t>
            </a:r>
            <a:endParaRPr sz="18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Movement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10" dirty="0">
                <a:latin typeface="Calibri"/>
                <a:cs typeface="Calibri"/>
              </a:rPr>
              <a:t> blades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ceiling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fan.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67200" y="4149719"/>
            <a:ext cx="3429000" cy="259434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34600" y="15240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606" y="1597609"/>
            <a:ext cx="10809605" cy="1916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55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Non-uniform</a:t>
            </a:r>
            <a:r>
              <a:rPr sz="1800" b="1" spc="2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Motion:</a:t>
            </a:r>
            <a:r>
              <a:rPr sz="1800" b="1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body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said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have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non-uniform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5" dirty="0">
                <a:latin typeface="Calibri"/>
                <a:cs typeface="Calibri"/>
              </a:rPr>
              <a:t> if</a:t>
            </a:r>
            <a:r>
              <a:rPr sz="1800" dirty="0">
                <a:latin typeface="Calibri"/>
                <a:cs typeface="Calibri"/>
              </a:rPr>
              <a:t> it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covers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unequal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distances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intervals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055"/>
              </a:lnSpc>
            </a:pP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time.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055"/>
              </a:lnSpc>
              <a:spcBef>
                <a:spcPts val="795"/>
              </a:spcBef>
            </a:pPr>
            <a:r>
              <a:rPr sz="1800" spc="-5" dirty="0">
                <a:latin typeface="Calibri"/>
                <a:cs typeface="Calibri"/>
              </a:rPr>
              <a:t>This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non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uniform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motion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defined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5" dirty="0">
                <a:latin typeface="Calibri"/>
                <a:cs typeface="Calibri"/>
              </a:rPr>
              <a:t> 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an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travels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</a:t>
            </a:r>
            <a:r>
              <a:rPr sz="1800" spc="-10" dirty="0">
                <a:latin typeface="Calibri"/>
                <a:cs typeface="Calibri"/>
              </a:rPr>
              <a:t> varied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055"/>
              </a:lnSpc>
            </a:pPr>
            <a:r>
              <a:rPr sz="1800" spc="-5" dirty="0">
                <a:latin typeface="Calibri"/>
                <a:cs typeface="Calibri"/>
              </a:rPr>
              <a:t>does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not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cover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same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equal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intervals,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irrespective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interval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duration.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800" b="1" spc="-10" dirty="0">
                <a:latin typeface="Calibri"/>
                <a:cs typeface="Calibri"/>
              </a:rPr>
              <a:t>Example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of</a:t>
            </a:r>
            <a:r>
              <a:rPr sz="1800" b="1" spc="-10" dirty="0">
                <a:latin typeface="Calibri"/>
                <a:cs typeface="Calibri"/>
              </a:rPr>
              <a:t> Non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Uniform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Motion:</a:t>
            </a:r>
            <a:endParaRPr sz="18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If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car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covers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10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meters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first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two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seconds,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15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meters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next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two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seconds.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6200" y="4309871"/>
            <a:ext cx="3200400" cy="209092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34600" y="152400"/>
            <a:ext cx="1958758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1905000"/>
            <a:ext cx="7812378" cy="367733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68713" y="15240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459" y="2104207"/>
            <a:ext cx="8311515" cy="104965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2800" u="none" spc="-5" dirty="0"/>
              <a:t>Uniform</a:t>
            </a:r>
            <a:r>
              <a:rPr sz="2800" u="none" spc="-50" dirty="0"/>
              <a:t> </a:t>
            </a:r>
            <a:r>
              <a:rPr sz="2800" u="none" spc="5" dirty="0"/>
              <a:t>and</a:t>
            </a:r>
            <a:r>
              <a:rPr sz="2800" u="none" spc="-35" dirty="0"/>
              <a:t> </a:t>
            </a:r>
            <a:r>
              <a:rPr sz="2800" u="none" dirty="0"/>
              <a:t>non</a:t>
            </a:r>
            <a:r>
              <a:rPr sz="2800" u="none" spc="-35" dirty="0"/>
              <a:t> </a:t>
            </a:r>
            <a:r>
              <a:rPr sz="2800" u="none" spc="-5" dirty="0"/>
              <a:t>uniform</a:t>
            </a:r>
            <a:r>
              <a:rPr sz="2800" u="none" spc="-45" dirty="0"/>
              <a:t> </a:t>
            </a:r>
            <a:r>
              <a:rPr sz="2800" u="none" dirty="0"/>
              <a:t>motion</a:t>
            </a:r>
            <a:endParaRPr sz="2800" dirty="0"/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b="0" u="none" spc="-15" dirty="0">
                <a:latin typeface="Calibri"/>
                <a:cs typeface="Calibri"/>
              </a:rPr>
              <a:t>http</a:t>
            </a:r>
            <a:r>
              <a:rPr sz="2800" b="0" u="none" spc="-15" dirty="0">
                <a:latin typeface="Calibri"/>
                <a:cs typeface="Calibri"/>
                <a:hlinkClick r:id="rId2"/>
              </a:rPr>
              <a:t>s://ww</a:t>
            </a:r>
            <a:r>
              <a:rPr sz="2800" b="0" u="none" spc="-15" dirty="0">
                <a:latin typeface="Calibri"/>
                <a:cs typeface="Calibri"/>
              </a:rPr>
              <a:t>w.yo</a:t>
            </a:r>
            <a:r>
              <a:rPr sz="2800" b="0" u="none" spc="-15" dirty="0">
                <a:latin typeface="Calibri"/>
                <a:cs typeface="Calibri"/>
                <a:hlinkClick r:id="rId2"/>
              </a:rPr>
              <a:t>utube.com/watch?v=VFfF3F-G9Uk&amp;t=65s</a:t>
            </a:r>
            <a:endParaRPr sz="2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00" y="22860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606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 MT</vt:lpstr>
      <vt:lpstr>Calibri</vt:lpstr>
      <vt:lpstr>Calibri Light</vt:lpstr>
      <vt:lpstr>Wingdings</vt:lpstr>
      <vt:lpstr>Office Theme</vt:lpstr>
      <vt:lpstr>MOTION</vt:lpstr>
      <vt:lpstr>PowerPoint Presentation</vt:lpstr>
      <vt:lpstr>Scalar and Vector Quantities</vt:lpstr>
      <vt:lpstr>Types of Motion</vt:lpstr>
      <vt:lpstr>PowerPoint Presentation</vt:lpstr>
      <vt:lpstr>PowerPoint Presentation</vt:lpstr>
      <vt:lpstr>PowerPoint Presentation</vt:lpstr>
      <vt:lpstr>PowerPoint Presentation</vt:lpstr>
      <vt:lpstr>Uniform and non uniform motion https://www.youtube.com/watch?v=VFfF3F-G9Uk&amp;t=65s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</dc:title>
  <dc:creator>CHIRANJEEB MOHAPATRA</dc:creator>
  <cp:lastModifiedBy>Chinu</cp:lastModifiedBy>
  <cp:revision>6</cp:revision>
  <dcterms:created xsi:type="dcterms:W3CDTF">2021-09-25T06:24:26Z</dcterms:created>
  <dcterms:modified xsi:type="dcterms:W3CDTF">2021-12-18T04:30:06Z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2021-09-25T00:00:00Z</vt:filetime>
  </property>
</Properties>
</file>