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313" r:id="rId3"/>
    <p:sldId id="314" r:id="rId4"/>
    <p:sldId id="315" r:id="rId5"/>
    <p:sldId id="318" r:id="rId6"/>
    <p:sldId id="317" r:id="rId7"/>
    <p:sldId id="309" r:id="rId8"/>
    <p:sldId id="311" r:id="rId9"/>
    <p:sldId id="263" r:id="rId10"/>
  </p:sldIdLst>
  <p:sldSz cx="1173797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D8B"/>
    <a:srgbClr val="F8A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46" autoAdjust="0"/>
  </p:normalViewPr>
  <p:slideViewPr>
    <p:cSldViewPr>
      <p:cViewPr>
        <p:scale>
          <a:sx n="68" d="100"/>
          <a:sy n="68" d="100"/>
        </p:scale>
        <p:origin x="-336" y="-72"/>
      </p:cViewPr>
      <p:guideLst>
        <p:guide orient="horz" pos="2160"/>
        <p:guide pos="3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8988" y="1143000"/>
            <a:ext cx="5280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51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0348" y="2130426"/>
            <a:ext cx="9977279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0696" y="3886200"/>
            <a:ext cx="821658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10032" y="274639"/>
            <a:ext cx="264104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899" y="274639"/>
            <a:ext cx="77275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00123" y="2867801"/>
            <a:ext cx="10937729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23" tIns="91223" rIns="91223" bIns="91223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0875929" y="6217624"/>
            <a:ext cx="704356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23" tIns="91223" rIns="91223" bIns="91223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9884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219" y="4406901"/>
            <a:ext cx="997727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219" y="2906713"/>
            <a:ext cx="997727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899" y="1600201"/>
            <a:ext cx="518427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66804" y="1600201"/>
            <a:ext cx="518427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899" y="1535113"/>
            <a:ext cx="518631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899" y="2174875"/>
            <a:ext cx="518631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62729" y="1535113"/>
            <a:ext cx="518834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62729" y="2174875"/>
            <a:ext cx="518834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899" y="273050"/>
            <a:ext cx="38617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9222" y="273051"/>
            <a:ext cx="656185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899" y="1435101"/>
            <a:ext cx="38617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725" y="4800600"/>
            <a:ext cx="70427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00725" y="612775"/>
            <a:ext cx="704278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0725" y="5367338"/>
            <a:ext cx="704278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899" y="274638"/>
            <a:ext cx="1056417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899" y="1600201"/>
            <a:ext cx="1056417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899" y="6356351"/>
            <a:ext cx="2738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98FBE-A24C-4466-ABE6-6B41239CE481}" type="datetimeFigureOut">
              <a:rPr lang="en-US" smtClean="0"/>
              <a:t>9/22/2021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10475" y="6356351"/>
            <a:ext cx="3717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2215" y="6356351"/>
            <a:ext cx="2738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8403C-33F6-41F8-86FF-CCE571FEF1E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4.xml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 /><Relationship Id="rId13" Type="http://schemas.openxmlformats.org/officeDocument/2006/relationships/image" Target="../media/image1.png" /><Relationship Id="rId3" Type="http://schemas.openxmlformats.org/officeDocument/2006/relationships/image" Target="../media/image7.png" /><Relationship Id="rId7" Type="http://schemas.openxmlformats.org/officeDocument/2006/relationships/image" Target="../media/image10.png" /><Relationship Id="rId12" Type="http://schemas.openxmlformats.org/officeDocument/2006/relationships/image" Target="../media/image15.jpe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9.jpeg" /><Relationship Id="rId11" Type="http://schemas.openxmlformats.org/officeDocument/2006/relationships/image" Target="../media/image14.png" /><Relationship Id="rId5" Type="http://schemas.openxmlformats.org/officeDocument/2006/relationships/image" Target="../media/image8.png" /><Relationship Id="rId10" Type="http://schemas.openxmlformats.org/officeDocument/2006/relationships/image" Target="../media/image13.jpeg" /><Relationship Id="rId4" Type="http://schemas.microsoft.com/office/2007/relationships/hdphoto" Target="../media/hdphoto1.wdp" /><Relationship Id="rId9" Type="http://schemas.openxmlformats.org/officeDocument/2006/relationships/image" Target="../media/image12.jpeg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315458" y="265431"/>
            <a:ext cx="3107303" cy="11842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432023" y="2080896"/>
            <a:ext cx="8563498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 LINE CLASS</a:t>
            </a:r>
          </a:p>
          <a:p>
            <a:r>
              <a:rPr lang="en-US" sz="4400" b="1" dirty="0">
                <a:solidFill>
                  <a:schemeClr val="tx1"/>
                </a:solidFill>
              </a:rPr>
              <a:t>                              </a:t>
            </a:r>
            <a:r>
              <a:rPr lang="en-US" sz="4000" b="1" dirty="0">
                <a:solidFill>
                  <a:schemeClr val="tx1"/>
                </a:solidFill>
              </a:rPr>
              <a:t>CLASS-UKG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                                 SUBJECT-MATHS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                                 TOPIC-</a:t>
            </a:r>
            <a:r>
              <a:rPr lang="en-US" sz="4000" b="1" dirty="0"/>
              <a:t>REVISION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                                              (POSITIONS)</a:t>
            </a:r>
          </a:p>
          <a:p>
            <a:r>
              <a:rPr lang="en-US" sz="4000" b="1" dirty="0"/>
              <a:t>                                   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20210921_1944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25" y="-6215"/>
            <a:ext cx="11579756" cy="672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19353" y="5877272"/>
            <a:ext cx="2798167" cy="93954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785048" y="2564904"/>
            <a:ext cx="10630056" cy="187220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8000" b="1" dirty="0">
                <a:solidFill>
                  <a:srgbClr val="FF0000"/>
                </a:solidFill>
              </a:rPr>
              <a:t>POSITIONS</a:t>
            </a:r>
          </a:p>
          <a:p>
            <a:pPr algn="ctr"/>
            <a:r>
              <a:rPr lang="en-IN" sz="8000" b="1" dirty="0">
                <a:solidFill>
                  <a:schemeClr val="tx1"/>
                </a:solidFill>
              </a:rPr>
              <a:t>recap</a:t>
            </a:r>
          </a:p>
        </p:txBody>
      </p:sp>
    </p:spTree>
    <p:extLst>
      <p:ext uri="{BB962C8B-B14F-4D97-AF65-F5344CB8AC3E}">
        <p14:creationId xmlns:p14="http://schemas.microsoft.com/office/powerpoint/2010/main" val="690290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ownloads\20210921_1943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1737975" cy="684649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19353" y="5877272"/>
            <a:ext cx="2798167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1653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ownloads\20210921_1943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7" y="35899"/>
            <a:ext cx="11711418" cy="668726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94551" y="-50904"/>
            <a:ext cx="91426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Jen has invited her friends to give an ice cream treat.</a:t>
            </a:r>
          </a:p>
          <a:p>
            <a:r>
              <a:rPr lang="en-IN" sz="3200" b="1" dirty="0">
                <a:solidFill>
                  <a:srgbClr val="FF0000"/>
                </a:solidFill>
              </a:rPr>
              <a:t>Let’s see the positions of her friends in the line.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46328" y="6335742"/>
            <a:ext cx="1016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46328" y="400506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63116" y="363424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7588" y="348184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67543" y="320813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65867" y="294652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63081" y="2276872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02563" y="1916832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58834" y="102631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26916" y="1549534"/>
            <a:ext cx="50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52926" y="764704"/>
            <a:ext cx="717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62294" y="6074132"/>
            <a:ext cx="1774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second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9602" y="5675588"/>
            <a:ext cx="1232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third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490" y="4922004"/>
            <a:ext cx="1016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fifth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05010" y="5260260"/>
            <a:ext cx="1603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fourth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17278" y="4660394"/>
            <a:ext cx="1132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sixth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10779" y="4398784"/>
            <a:ext cx="1856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seventh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81112" y="3875564"/>
            <a:ext cx="1594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eighth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957289" y="3375015"/>
            <a:ext cx="1354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ninth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634469" y="2800092"/>
            <a:ext cx="1335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tenth</a:t>
            </a:r>
          </a:p>
        </p:txBody>
      </p:sp>
      <p:pic>
        <p:nvPicPr>
          <p:cNvPr id="2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19353" y="5877272"/>
            <a:ext cx="2798167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960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SUNITA\Desktop\20201126_2311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49400"/>
            <a:ext cx="6808026" cy="5308600"/>
          </a:xfrm>
          <a:prstGeom prst="rect">
            <a:avLst/>
          </a:prstGeom>
          <a:noFill/>
        </p:spPr>
      </p:pic>
      <p:pic>
        <p:nvPicPr>
          <p:cNvPr id="4" name="Picture 2" descr="C:\Users\SUNITA\Desktop\20201126_2311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9437" y="1549400"/>
            <a:ext cx="5288538" cy="5308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2"/>
            <a:ext cx="11737975" cy="1266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POSITIONS CAN BE WRITTEN IN TWO WAYS.</a:t>
            </a:r>
          </a:p>
        </p:txBody>
      </p:sp>
      <p:sp>
        <p:nvSpPr>
          <p:cNvPr id="6" name="Rectangle 5"/>
          <p:cNvSpPr/>
          <p:nvPr/>
        </p:nvSpPr>
        <p:spPr>
          <a:xfrm>
            <a:off x="6139863" y="2477648"/>
            <a:ext cx="4358152" cy="40161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312985"/>
            <a:ext cx="11737975" cy="12861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8001" y="1484785"/>
            <a:ext cx="4938898" cy="51305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EXAMPLE-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Fir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Seco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nd-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nd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Thi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rd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rd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Four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th-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4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Fif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5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5868987" y="1521334"/>
            <a:ext cx="5367864" cy="50378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EXAMPLE-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Six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6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Seven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7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Eigh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 -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8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Nin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9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Ten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 – </a:t>
            </a:r>
            <a:r>
              <a:rPr lang="en-US" sz="4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10</a:t>
            </a:r>
            <a:r>
              <a:rPr lang="en-US" sz="4000" b="1" baseline="30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pic>
        <p:nvPicPr>
          <p:cNvPr id="10" name="Google Shape;77;p16"/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/>
          <a:stretch>
            <a:fillRect/>
          </a:stretch>
        </p:blipFill>
        <p:spPr>
          <a:xfrm>
            <a:off x="9276048" y="6016189"/>
            <a:ext cx="2485222" cy="8158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402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8106" y="204721"/>
            <a:ext cx="4436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u="sng" dirty="0">
                <a:solidFill>
                  <a:srgbClr val="FF0000"/>
                </a:solidFill>
              </a:rPr>
              <a:t>GUESS THE WORD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70143" y="1124744"/>
            <a:ext cx="3604976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ysClr val="windowText" lastClr="000000"/>
                </a:solidFill>
              </a:rPr>
              <a:t>The 2</a:t>
            </a:r>
            <a:r>
              <a:rPr lang="en-IN" sz="2800" b="1" baseline="30000" dirty="0">
                <a:solidFill>
                  <a:sysClr val="windowText" lastClr="000000"/>
                </a:solidFill>
              </a:rPr>
              <a:t>nd</a:t>
            </a:r>
            <a:r>
              <a:rPr lang="en-IN" sz="2800" b="1" dirty="0">
                <a:solidFill>
                  <a:sysClr val="windowText" lastClr="000000"/>
                </a:solidFill>
              </a:rPr>
              <a:t> letter is O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98730" y="5362857"/>
            <a:ext cx="7025082" cy="9032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ysClr val="windowText" lastClr="000000"/>
                </a:solidFill>
              </a:rPr>
              <a:t>___   ____  ____  ____  ____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70143" y="2564904"/>
            <a:ext cx="3853162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ysClr val="windowText" lastClr="000000"/>
                </a:solidFill>
              </a:rPr>
              <a:t>The 4</a:t>
            </a:r>
            <a:r>
              <a:rPr lang="en-IN" sz="2800" b="1" baseline="30000" dirty="0">
                <a:solidFill>
                  <a:sysClr val="windowText" lastClr="000000"/>
                </a:solidFill>
              </a:rPr>
              <a:t>th</a:t>
            </a:r>
            <a:r>
              <a:rPr lang="en-IN" sz="2800" b="1" dirty="0">
                <a:solidFill>
                  <a:sysClr val="windowText" lastClr="000000"/>
                </a:solidFill>
              </a:rPr>
              <a:t>  letter is S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19332" y="1260343"/>
            <a:ext cx="3604976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ysClr val="windowText" lastClr="000000"/>
                </a:solidFill>
              </a:rPr>
              <a:t>The 1</a:t>
            </a:r>
            <a:r>
              <a:rPr lang="en-IN" sz="2800" b="1" baseline="30000" dirty="0">
                <a:solidFill>
                  <a:sysClr val="windowText" lastClr="000000"/>
                </a:solidFill>
              </a:rPr>
              <a:t>st</a:t>
            </a:r>
            <a:r>
              <a:rPr lang="en-IN" sz="2800" b="1" dirty="0">
                <a:solidFill>
                  <a:sysClr val="windowText" lastClr="000000"/>
                </a:solidFill>
              </a:rPr>
              <a:t>  letter is 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98171" y="3929390"/>
            <a:ext cx="4010171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ysClr val="windowText" lastClr="000000"/>
                </a:solidFill>
              </a:rPr>
              <a:t>The 5</a:t>
            </a:r>
            <a:r>
              <a:rPr lang="en-IN" sz="2800" b="1" baseline="30000" dirty="0">
                <a:solidFill>
                  <a:sysClr val="windowText" lastClr="000000"/>
                </a:solidFill>
              </a:rPr>
              <a:t>th</a:t>
            </a:r>
            <a:r>
              <a:rPr lang="en-IN" sz="2800" b="1" dirty="0">
                <a:solidFill>
                  <a:sysClr val="windowText" lastClr="000000"/>
                </a:solidFill>
              </a:rPr>
              <a:t>  letter is  E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54220" y="2575702"/>
            <a:ext cx="3975285" cy="7200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ysClr val="windowText" lastClr="000000"/>
                </a:solidFill>
              </a:rPr>
              <a:t>The 3</a:t>
            </a:r>
            <a:r>
              <a:rPr lang="en-IN" sz="2800" b="1" baseline="30000" dirty="0">
                <a:solidFill>
                  <a:sysClr val="windowText" lastClr="000000"/>
                </a:solidFill>
              </a:rPr>
              <a:t>rd</a:t>
            </a:r>
            <a:r>
              <a:rPr lang="en-IN" sz="2800" b="1" dirty="0">
                <a:solidFill>
                  <a:sysClr val="windowText" lastClr="000000"/>
                </a:solidFill>
              </a:rPr>
              <a:t>  letter is U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18623" y="5412396"/>
            <a:ext cx="924353" cy="46487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7789" y="5362857"/>
            <a:ext cx="498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32712" y="5383224"/>
            <a:ext cx="426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67200" y="5383224"/>
            <a:ext cx="418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38884" y="5354052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09426" y="5344710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E</a:t>
            </a:r>
          </a:p>
        </p:txBody>
      </p:sp>
      <p:pic>
        <p:nvPicPr>
          <p:cNvPr id="1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19353" y="5877272"/>
            <a:ext cx="2798167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568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11" grpId="0"/>
      <p:bldP spid="12" grpId="0"/>
      <p:bldP spid="13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177" y="319850"/>
            <a:ext cx="10564178" cy="634082"/>
          </a:xfrm>
        </p:spPr>
        <p:txBody>
          <a:bodyPr>
            <a:normAutofit fontScale="90000"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            </a:t>
            </a:r>
            <a:r>
              <a:rPr lang="en-IN" sz="3600" b="1" dirty="0">
                <a:solidFill>
                  <a:srgbClr val="FF0000"/>
                </a:solidFill>
                <a:latin typeface="+mn-lt"/>
              </a:rPr>
              <a:t>Circle the correct name as per the position</a:t>
            </a:r>
            <a:r>
              <a:rPr lang="en-IN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0177" y="1772817"/>
            <a:ext cx="10550899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/>
              <a:t>  </a:t>
            </a:r>
            <a:r>
              <a:rPr lang="en-IN" sz="3200" dirty="0"/>
              <a:t>2</a:t>
            </a:r>
            <a:r>
              <a:rPr lang="en-IN" sz="3200" baseline="30000" dirty="0"/>
              <a:t>nd</a:t>
            </a:r>
            <a:r>
              <a:rPr lang="en-IN" sz="3200" dirty="0"/>
              <a:t>  -         First               Second </a:t>
            </a:r>
          </a:p>
          <a:p>
            <a:pPr marL="0" indent="0">
              <a:buNone/>
            </a:pPr>
            <a:endParaRPr lang="en-IN" sz="3200" dirty="0"/>
          </a:p>
          <a:p>
            <a:pPr marL="0" indent="0">
              <a:buNone/>
            </a:pPr>
            <a:r>
              <a:rPr lang="en-IN" sz="3200" dirty="0"/>
              <a:t>  8</a:t>
            </a:r>
            <a:r>
              <a:rPr lang="en-IN" sz="3200" baseline="30000" dirty="0"/>
              <a:t>th  </a:t>
            </a:r>
            <a:r>
              <a:rPr lang="en-IN" sz="3200" dirty="0"/>
              <a:t>-          Eighth           Fifth</a:t>
            </a:r>
          </a:p>
          <a:p>
            <a:pPr marL="0" indent="0">
              <a:buNone/>
            </a:pPr>
            <a:endParaRPr lang="en-IN" sz="3200" dirty="0"/>
          </a:p>
          <a:p>
            <a:pPr marL="0" indent="0">
              <a:buNone/>
            </a:pPr>
            <a:r>
              <a:rPr lang="en-IN" sz="3200" dirty="0"/>
              <a:t>  4</a:t>
            </a:r>
            <a:r>
              <a:rPr lang="en-IN" sz="3200" baseline="30000" dirty="0"/>
              <a:t>th</a:t>
            </a:r>
            <a:r>
              <a:rPr lang="en-IN" sz="3200" dirty="0"/>
              <a:t>  -         Sixth              Fourth</a:t>
            </a:r>
          </a:p>
          <a:p>
            <a:pPr marL="0" indent="0">
              <a:buNone/>
            </a:pPr>
            <a:endParaRPr lang="en-IN" sz="3200" dirty="0"/>
          </a:p>
          <a:p>
            <a:pPr marL="0" indent="0">
              <a:buNone/>
            </a:pPr>
            <a:r>
              <a:rPr lang="en-IN" sz="3200" dirty="0"/>
              <a:t>  9</a:t>
            </a:r>
            <a:r>
              <a:rPr lang="en-IN" sz="3200" baseline="30000" dirty="0"/>
              <a:t>th</a:t>
            </a:r>
            <a:r>
              <a:rPr lang="en-IN" sz="3200" dirty="0"/>
              <a:t>  -        Tenth              Ninth</a:t>
            </a:r>
          </a:p>
          <a:p>
            <a:pPr marL="0" indent="0">
              <a:buNone/>
            </a:pPr>
            <a:endParaRPr lang="en-IN" sz="3200" dirty="0"/>
          </a:p>
          <a:p>
            <a:pPr marL="0" indent="0">
              <a:buNone/>
            </a:pPr>
            <a:r>
              <a:rPr lang="en-IN" sz="3200" dirty="0"/>
              <a:t>  3</a:t>
            </a:r>
            <a:r>
              <a:rPr lang="en-IN" sz="3200" baseline="30000" dirty="0"/>
              <a:t>rd</a:t>
            </a:r>
            <a:r>
              <a:rPr lang="en-IN" sz="3200" dirty="0"/>
              <a:t>  -         Third              Seventh</a:t>
            </a:r>
          </a:p>
        </p:txBody>
      </p:sp>
      <p:sp>
        <p:nvSpPr>
          <p:cNvPr id="5" name="Oval 4"/>
          <p:cNvSpPr/>
          <p:nvPr/>
        </p:nvSpPr>
        <p:spPr>
          <a:xfrm>
            <a:off x="4284811" y="1368479"/>
            <a:ext cx="1848705" cy="11161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Oval 5"/>
          <p:cNvSpPr/>
          <p:nvPr/>
        </p:nvSpPr>
        <p:spPr>
          <a:xfrm>
            <a:off x="2268587" y="2484603"/>
            <a:ext cx="1848705" cy="11161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4284810" y="3592448"/>
            <a:ext cx="1848705" cy="11161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4298299" y="4698870"/>
            <a:ext cx="1848705" cy="11161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1980555" y="5673830"/>
            <a:ext cx="1848705" cy="11161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Oval 9"/>
          <p:cNvSpPr/>
          <p:nvPr/>
        </p:nvSpPr>
        <p:spPr>
          <a:xfrm>
            <a:off x="80950" y="33222"/>
            <a:ext cx="2367932" cy="9475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IN" sz="2400" b="1" dirty="0">
                <a:solidFill>
                  <a:schemeClr val="tx1"/>
                </a:solidFill>
              </a:rPr>
              <a:t>CW</a:t>
            </a:r>
          </a:p>
          <a:p>
            <a:pPr algn="ctr"/>
            <a:r>
              <a:rPr lang="en-IN" sz="2400" b="1" dirty="0">
                <a:solidFill>
                  <a:schemeClr val="tx1"/>
                </a:solidFill>
              </a:rPr>
              <a:t>23/9/21</a:t>
            </a:r>
          </a:p>
        </p:txBody>
      </p:sp>
      <p:pic>
        <p:nvPicPr>
          <p:cNvPr id="11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19353" y="5877272"/>
            <a:ext cx="2798167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861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164200" y="223571"/>
            <a:ext cx="8805318" cy="63408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b="1">
                <a:solidFill>
                  <a:srgbClr val="FF0000"/>
                </a:solidFill>
                <a:latin typeface="+mn-lt"/>
              </a:rPr>
              <a:t>            </a:t>
            </a:r>
            <a:r>
              <a:rPr lang="en-IN" sz="12800" b="1">
                <a:solidFill>
                  <a:srgbClr val="FF0000"/>
                </a:solidFill>
                <a:latin typeface="+mn-lt"/>
              </a:rPr>
              <a:t>Tick  </a:t>
            </a:r>
            <a:r>
              <a:rPr lang="en-IN" sz="12800" b="1" dirty="0">
                <a:solidFill>
                  <a:srgbClr val="FF0000"/>
                </a:solidFill>
                <a:latin typeface="+mn-lt"/>
              </a:rPr>
              <a:t>the correct  position of the given objects.</a:t>
            </a:r>
            <a:endParaRPr lang="en-IN" sz="12800" dirty="0">
              <a:latin typeface="+mn-lt"/>
            </a:endParaRPr>
          </a:p>
        </p:txBody>
      </p:sp>
      <p:pic>
        <p:nvPicPr>
          <p:cNvPr id="6" name="Picture 3" descr="C:\Users\user\Downloads\images (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801" y="1507751"/>
            <a:ext cx="1033451" cy="86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user\Downloads\4225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272" y="1507752"/>
            <a:ext cx="1200422" cy="93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C:\Users\user\Downloads\images (3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08" y="1565866"/>
            <a:ext cx="944975" cy="772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Candle Outline Stock Illustrations – 20,781 Candle Outline Stock  Illustrations, Vectors &amp;amp; Clipart - Dreamstime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164" y="1225005"/>
            <a:ext cx="1173798" cy="1151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user\AppData\Local\Microsoft\Windows\INetCache\Content.Word\download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183" y="1440973"/>
            <a:ext cx="1173798" cy="841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C:\Users\user\Downloads\20210630_190236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090" y="1472417"/>
            <a:ext cx="924353" cy="10708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Mehta hula hoop Hula Hoop Price in India - Buy Mehta hula hoop Hula Hoop  online at Flipkart.com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15911" y="1553795"/>
            <a:ext cx="926811" cy="728345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55A2AC-A0FD-4650-BF63-30CC03DF7A80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0" t="2318" r="3500" b="5653"/>
          <a:stretch/>
        </p:blipFill>
        <p:spPr>
          <a:xfrm>
            <a:off x="8457176" y="1404505"/>
            <a:ext cx="948320" cy="914100"/>
          </a:xfrm>
          <a:prstGeom prst="rect">
            <a:avLst/>
          </a:prstGeom>
        </p:spPr>
      </p:pic>
      <p:pic>
        <p:nvPicPr>
          <p:cNvPr id="14" name="Picture 13" descr="C:\Users\user\Downloads\20210630_190252.png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9268" y="1421532"/>
            <a:ext cx="941483" cy="791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C:\Users\user\Downloads\20210630_190218.jpg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0751" y="1450743"/>
            <a:ext cx="983055" cy="73342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ight Arrow 15"/>
          <p:cNvSpPr/>
          <p:nvPr/>
        </p:nvSpPr>
        <p:spPr>
          <a:xfrm>
            <a:off x="230436" y="2376260"/>
            <a:ext cx="982858" cy="404669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ysClr val="windowText" lastClr="000000"/>
                </a:solidFill>
              </a:rPr>
              <a:t>1 </a:t>
            </a:r>
            <a:r>
              <a:rPr lang="en-IN" sz="2000" b="1" dirty="0" err="1">
                <a:solidFill>
                  <a:sysClr val="windowText" lastClr="000000"/>
                </a:solidFill>
              </a:rPr>
              <a:t>st</a:t>
            </a:r>
            <a:endParaRPr lang="en-IN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1427" y="3140968"/>
            <a:ext cx="732952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/>
              <a:t>Flower-             First                    Third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1425" y="3830433"/>
            <a:ext cx="732952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/>
              <a:t>Candle-            Tenth                   Sixth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488" y="4554103"/>
            <a:ext cx="732952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/>
              <a:t>Fish-                 Fifth                    Eighth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1427" y="5373216"/>
            <a:ext cx="732952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/>
              <a:t>Kite-                  First                    Ninth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1427" y="6093296"/>
            <a:ext cx="738758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/>
              <a:t>Balloon-           Seventh              Third</a:t>
            </a:r>
          </a:p>
        </p:txBody>
      </p:sp>
      <p:sp>
        <p:nvSpPr>
          <p:cNvPr id="22" name="Oval 21"/>
          <p:cNvSpPr/>
          <p:nvPr/>
        </p:nvSpPr>
        <p:spPr>
          <a:xfrm>
            <a:off x="80950" y="33222"/>
            <a:ext cx="2367932" cy="94750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IN" sz="2400" b="1" dirty="0">
                <a:solidFill>
                  <a:schemeClr val="tx1"/>
                </a:solidFill>
              </a:rPr>
              <a:t>HW</a:t>
            </a:r>
          </a:p>
          <a:p>
            <a:pPr algn="ctr"/>
            <a:r>
              <a:rPr lang="en-IN" sz="2400" b="1" dirty="0">
                <a:solidFill>
                  <a:schemeClr val="tx1"/>
                </a:solidFill>
              </a:rPr>
              <a:t>23/9/21</a:t>
            </a:r>
          </a:p>
        </p:txBody>
      </p:sp>
      <p:pic>
        <p:nvPicPr>
          <p:cNvPr id="23" name="Google Shape;55;p13"/>
          <p:cNvPicPr preferRelativeResize="0"/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8919353" y="5877272"/>
            <a:ext cx="2798167" cy="939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7512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481195"/>
            <a:ext cx="11737975" cy="229489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862107" y="1375960"/>
            <a:ext cx="10014249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214</Words>
  <Application>Microsoft Office PowerPoint</Application>
  <PresentationFormat>Custom</PresentationFormat>
  <Paragraphs>78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Circle the correct name as per the position.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919178685566</cp:lastModifiedBy>
  <cp:revision>75</cp:revision>
  <dcterms:created xsi:type="dcterms:W3CDTF">2020-08-09T14:55:00Z</dcterms:created>
  <dcterms:modified xsi:type="dcterms:W3CDTF">2021-09-22T05:14:52Z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