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0" r:id="rId3"/>
    <p:sldId id="291" r:id="rId4"/>
    <p:sldId id="263" r:id="rId5"/>
    <p:sldId id="285" r:id="rId6"/>
    <p:sldId id="282" r:id="rId7"/>
    <p:sldId id="288" r:id="rId8"/>
    <p:sldId id="286" r:id="rId9"/>
    <p:sldId id="281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4660"/>
  </p:normalViewPr>
  <p:slideViewPr>
    <p:cSldViewPr>
      <p:cViewPr>
        <p:scale>
          <a:sx n="64" d="100"/>
          <a:sy n="64" d="100"/>
        </p:scale>
        <p:origin x="-1086" y="-1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615-F9DC-4A76-B7B9-4601F78B56CF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156438"/>
            <a:ext cx="9906000" cy="1701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37E8E3-6361-4FCD-B8E4-EAB1E983BBC2}"/>
              </a:ext>
            </a:extLst>
          </p:cNvPr>
          <p:cNvSpPr txBox="1"/>
          <p:nvPr/>
        </p:nvSpPr>
        <p:spPr>
          <a:xfrm>
            <a:off x="388268" y="2090172"/>
            <a:ext cx="9129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: UKG</a:t>
            </a:r>
          </a:p>
          <a:p>
            <a:r>
              <a:rPr lang="en-US" sz="2800" b="1" dirty="0"/>
              <a:t>SUBJECT :MATHS   </a:t>
            </a:r>
          </a:p>
          <a:p>
            <a:r>
              <a:rPr lang="en-US" sz="2800" b="1" dirty="0"/>
              <a:t>CHAPTER : 19</a:t>
            </a:r>
          </a:p>
          <a:p>
            <a:r>
              <a:rPr lang="en-US" sz="2800" b="1" dirty="0"/>
              <a:t>CHAPTER NAME- ADDITION</a:t>
            </a:r>
          </a:p>
          <a:p>
            <a:r>
              <a:rPr lang="en-US" sz="2800" b="1" dirty="0"/>
              <a:t>TOPIC :  STORY SUM  (BOOK PAGE-131TO 134)	</a:t>
            </a:r>
            <a:endParaRPr lang="en-IN" sz="2800" b="1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xmlns="" id="{43D0F771-0EE6-40A0-B99F-ADAB20B95DF4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29264" y="260648"/>
            <a:ext cx="2377440" cy="97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55;p13">
            <a:extLst>
              <a:ext uri="{FF2B5EF4-FFF2-40B4-BE49-F238E27FC236}">
                <a16:creationId xmlns:a16="http://schemas.microsoft.com/office/drawing/2014/main" xmlns="" id="{4027A88F-9723-4E0D-908F-A9B94CBFFB9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41232" y="116632"/>
            <a:ext cx="271060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FDE22-23E0-4145-885B-8F74FA001DBE}"/>
              </a:ext>
            </a:extLst>
          </p:cNvPr>
          <p:cNvSpPr txBox="1"/>
          <p:nvPr/>
        </p:nvSpPr>
        <p:spPr>
          <a:xfrm>
            <a:off x="274944" y="1293517"/>
            <a:ext cx="53285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Count , write and add.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4FB1D43-F18B-4EE7-AC2B-064FB04A310A}"/>
              </a:ext>
            </a:extLst>
          </p:cNvPr>
          <p:cNvCxnSpPr>
            <a:cxnSpLocks/>
          </p:cNvCxnSpPr>
          <p:nvPr/>
        </p:nvCxnSpPr>
        <p:spPr>
          <a:xfrm>
            <a:off x="942096" y="3678618"/>
            <a:ext cx="13067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490817-3B65-4A69-80AC-918774B90D7C}"/>
              </a:ext>
            </a:extLst>
          </p:cNvPr>
          <p:cNvSpPr txBox="1"/>
          <p:nvPr/>
        </p:nvSpPr>
        <p:spPr>
          <a:xfrm>
            <a:off x="527638" y="2909177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+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71CA9708-DDC2-4691-8D80-80D262EC630D}"/>
              </a:ext>
            </a:extLst>
          </p:cNvPr>
          <p:cNvCxnSpPr>
            <a:cxnSpLocks/>
          </p:cNvCxnSpPr>
          <p:nvPr/>
        </p:nvCxnSpPr>
        <p:spPr>
          <a:xfrm>
            <a:off x="7469435" y="5733256"/>
            <a:ext cx="13067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FEBAB1C-BB5F-44A1-9B3D-C65A414D9ED8}"/>
              </a:ext>
            </a:extLst>
          </p:cNvPr>
          <p:cNvSpPr txBox="1"/>
          <p:nvPr/>
        </p:nvSpPr>
        <p:spPr>
          <a:xfrm>
            <a:off x="274944" y="5272095"/>
            <a:ext cx="678435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How many butterflies altogether?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7D1167-27F0-4E13-9143-6330A880F0B4}"/>
              </a:ext>
            </a:extLst>
          </p:cNvPr>
          <p:cNvSpPr txBox="1"/>
          <p:nvPr/>
        </p:nvSpPr>
        <p:spPr>
          <a:xfrm>
            <a:off x="1327139" y="2297617"/>
            <a:ext cx="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9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CD151DA-472C-40DF-BDE4-A069ACD6E9EE}"/>
              </a:ext>
            </a:extLst>
          </p:cNvPr>
          <p:cNvSpPr txBox="1"/>
          <p:nvPr/>
        </p:nvSpPr>
        <p:spPr>
          <a:xfrm>
            <a:off x="1327139" y="3104309"/>
            <a:ext cx="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01619E-8800-4817-AF16-AE0E45B0D84E}"/>
              </a:ext>
            </a:extLst>
          </p:cNvPr>
          <p:cNvSpPr txBox="1"/>
          <p:nvPr/>
        </p:nvSpPr>
        <p:spPr>
          <a:xfrm>
            <a:off x="7689304" y="5085184"/>
            <a:ext cx="8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13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98F33F1-5E25-451E-A56C-717230E60D68}"/>
              </a:ext>
            </a:extLst>
          </p:cNvPr>
          <p:cNvSpPr txBox="1"/>
          <p:nvPr/>
        </p:nvSpPr>
        <p:spPr>
          <a:xfrm>
            <a:off x="1174588" y="4018951"/>
            <a:ext cx="8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64C3C0-963D-4249-896D-6F276072B54E}"/>
              </a:ext>
            </a:extLst>
          </p:cNvPr>
          <p:cNvSpPr txBox="1"/>
          <p:nvPr/>
        </p:nvSpPr>
        <p:spPr>
          <a:xfrm>
            <a:off x="256876" y="551231"/>
            <a:ext cx="53285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RECAP: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E6FC665-51BB-42BF-9B8C-25A649E82920}"/>
              </a:ext>
            </a:extLst>
          </p:cNvPr>
          <p:cNvGrpSpPr/>
          <p:nvPr/>
        </p:nvGrpSpPr>
        <p:grpSpPr>
          <a:xfrm>
            <a:off x="2648744" y="2028843"/>
            <a:ext cx="3100166" cy="984147"/>
            <a:chOff x="2694201" y="2120162"/>
            <a:chExt cx="3100166" cy="984147"/>
          </a:xfrm>
        </p:grpSpPr>
        <p:pic>
          <p:nvPicPr>
            <p:cNvPr id="1026" name="Picture 2" descr="Butterfly Images, Stock Photos &amp; Vectors | Shutterstock">
              <a:extLst>
                <a:ext uri="{FF2B5EF4-FFF2-40B4-BE49-F238E27FC236}">
                  <a16:creationId xmlns:a16="http://schemas.microsoft.com/office/drawing/2014/main" xmlns="" id="{D8AF634A-2317-411E-850E-8C0DB64355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43"/>
            <a:stretch/>
          </p:blipFill>
          <p:spPr bwMode="auto">
            <a:xfrm>
              <a:off x="2694201" y="2124740"/>
              <a:ext cx="1682735" cy="979569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utterfly Images, Stock Photos &amp; Vectors | Shutterstock">
              <a:extLst>
                <a:ext uri="{FF2B5EF4-FFF2-40B4-BE49-F238E27FC236}">
                  <a16:creationId xmlns:a16="http://schemas.microsoft.com/office/drawing/2014/main" xmlns="" id="{1EEBDD76-138E-4DA7-9BD5-67B784BE72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60" b="41031"/>
            <a:stretch/>
          </p:blipFill>
          <p:spPr bwMode="auto">
            <a:xfrm>
              <a:off x="4111632" y="2120162"/>
              <a:ext cx="1682735" cy="494362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our Butterflies Images, Stock Photos &amp; Vectors | Shutterstock">
            <a:extLst>
              <a:ext uri="{FF2B5EF4-FFF2-40B4-BE49-F238E27FC236}">
                <a16:creationId xmlns:a16="http://schemas.microsoft.com/office/drawing/2014/main" xmlns="" id="{2FD9CDE0-9648-4D22-B98B-BA8C6E2CA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/>
        </p:blipFill>
        <p:spPr bwMode="auto">
          <a:xfrm>
            <a:off x="2792760" y="3096228"/>
            <a:ext cx="1682735" cy="7165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085253-F03F-4137-ABFB-2DA1879011DE}"/>
              </a:ext>
            </a:extLst>
          </p:cNvPr>
          <p:cNvSpPr/>
          <p:nvPr/>
        </p:nvSpPr>
        <p:spPr>
          <a:xfrm>
            <a:off x="1103702" y="4018555"/>
            <a:ext cx="921749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482C9D3-8C5C-45A8-9A08-0967BF88EA28}"/>
              </a:ext>
            </a:extLst>
          </p:cNvPr>
          <p:cNvSpPr txBox="1"/>
          <p:nvPr/>
        </p:nvSpPr>
        <p:spPr>
          <a:xfrm>
            <a:off x="2248888" y="3958990"/>
            <a:ext cx="19120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tx1"/>
                </a:solidFill>
              </a:rPr>
              <a:t>butterflies</a:t>
            </a:r>
          </a:p>
        </p:txBody>
      </p:sp>
    </p:spTree>
    <p:extLst>
      <p:ext uri="{BB962C8B-B14F-4D97-AF65-F5344CB8AC3E}">
        <p14:creationId xmlns:p14="http://schemas.microsoft.com/office/powerpoint/2010/main" val="1375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55;p13">
            <a:extLst>
              <a:ext uri="{FF2B5EF4-FFF2-40B4-BE49-F238E27FC236}">
                <a16:creationId xmlns:a16="http://schemas.microsoft.com/office/drawing/2014/main" xmlns="" id="{4027A88F-9723-4E0D-908F-A9B94CBFFB9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41232" y="116632"/>
            <a:ext cx="271060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FDE22-23E0-4145-885B-8F74FA001DBE}"/>
              </a:ext>
            </a:extLst>
          </p:cNvPr>
          <p:cNvSpPr txBox="1"/>
          <p:nvPr/>
        </p:nvSpPr>
        <p:spPr>
          <a:xfrm>
            <a:off x="274944" y="690791"/>
            <a:ext cx="53285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Count , write and add.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4FB1D43-F18B-4EE7-AC2B-064FB04A310A}"/>
              </a:ext>
            </a:extLst>
          </p:cNvPr>
          <p:cNvCxnSpPr>
            <a:cxnSpLocks/>
          </p:cNvCxnSpPr>
          <p:nvPr/>
        </p:nvCxnSpPr>
        <p:spPr>
          <a:xfrm>
            <a:off x="942096" y="3678618"/>
            <a:ext cx="13067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490817-3B65-4A69-80AC-918774B90D7C}"/>
              </a:ext>
            </a:extLst>
          </p:cNvPr>
          <p:cNvSpPr txBox="1"/>
          <p:nvPr/>
        </p:nvSpPr>
        <p:spPr>
          <a:xfrm>
            <a:off x="532346" y="2691955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/>
              <a:t>+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71CA9708-DDC2-4691-8D80-80D262EC630D}"/>
              </a:ext>
            </a:extLst>
          </p:cNvPr>
          <p:cNvCxnSpPr>
            <a:cxnSpLocks/>
          </p:cNvCxnSpPr>
          <p:nvPr/>
        </p:nvCxnSpPr>
        <p:spPr>
          <a:xfrm>
            <a:off x="7469435" y="5733256"/>
            <a:ext cx="130679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FEBAB1C-BB5F-44A1-9B3D-C65A414D9ED8}"/>
              </a:ext>
            </a:extLst>
          </p:cNvPr>
          <p:cNvSpPr txBox="1"/>
          <p:nvPr/>
        </p:nvSpPr>
        <p:spPr>
          <a:xfrm>
            <a:off x="274944" y="5272095"/>
            <a:ext cx="678435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How many ice creams altogether?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7D1167-27F0-4E13-9143-6330A880F0B4}"/>
              </a:ext>
            </a:extLst>
          </p:cNvPr>
          <p:cNvSpPr txBox="1"/>
          <p:nvPr/>
        </p:nvSpPr>
        <p:spPr>
          <a:xfrm>
            <a:off x="1329004" y="2034167"/>
            <a:ext cx="55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6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CD151DA-472C-40DF-BDE4-A069ACD6E9EE}"/>
              </a:ext>
            </a:extLst>
          </p:cNvPr>
          <p:cNvSpPr txBox="1"/>
          <p:nvPr/>
        </p:nvSpPr>
        <p:spPr>
          <a:xfrm>
            <a:off x="1361256" y="2868565"/>
            <a:ext cx="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01619E-8800-4817-AF16-AE0E45B0D84E}"/>
              </a:ext>
            </a:extLst>
          </p:cNvPr>
          <p:cNvSpPr txBox="1"/>
          <p:nvPr/>
        </p:nvSpPr>
        <p:spPr>
          <a:xfrm>
            <a:off x="7689304" y="5085184"/>
            <a:ext cx="8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12</a:t>
            </a:r>
            <a:endParaRPr lang="en-IN" sz="28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498F33F1-5E25-451E-A56C-717230E60D68}"/>
              </a:ext>
            </a:extLst>
          </p:cNvPr>
          <p:cNvSpPr txBox="1"/>
          <p:nvPr/>
        </p:nvSpPr>
        <p:spPr>
          <a:xfrm>
            <a:off x="1174588" y="4018951"/>
            <a:ext cx="8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085253-F03F-4137-ABFB-2DA1879011DE}"/>
              </a:ext>
            </a:extLst>
          </p:cNvPr>
          <p:cNvSpPr/>
          <p:nvPr/>
        </p:nvSpPr>
        <p:spPr>
          <a:xfrm>
            <a:off x="1103702" y="4018555"/>
            <a:ext cx="921749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482C9D3-8C5C-45A8-9A08-0967BF88EA28}"/>
              </a:ext>
            </a:extLst>
          </p:cNvPr>
          <p:cNvSpPr txBox="1"/>
          <p:nvPr/>
        </p:nvSpPr>
        <p:spPr>
          <a:xfrm>
            <a:off x="2440424" y="3991386"/>
            <a:ext cx="258458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tx1"/>
                </a:solidFill>
              </a:rPr>
              <a:t>Ice creams</a:t>
            </a:r>
          </a:p>
        </p:txBody>
      </p:sp>
      <p:pic>
        <p:nvPicPr>
          <p:cNvPr id="2050" name="Picture 2" descr="Ice Cream Border Clip Art - Six Ice Cream Clipart - Free Transparent PNG  Clipart Images Download">
            <a:extLst>
              <a:ext uri="{FF2B5EF4-FFF2-40B4-BE49-F238E27FC236}">
                <a16:creationId xmlns:a16="http://schemas.microsoft.com/office/drawing/2014/main" xmlns="" id="{3949CF34-ABFC-4E44-AFF8-130B8780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24" y="1857108"/>
            <a:ext cx="2368560" cy="8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CF7318-BFE9-48DF-94CB-E07850A88D2E}"/>
              </a:ext>
            </a:extLst>
          </p:cNvPr>
          <p:cNvGrpSpPr/>
          <p:nvPr/>
        </p:nvGrpSpPr>
        <p:grpSpPr>
          <a:xfrm>
            <a:off x="2292555" y="2806472"/>
            <a:ext cx="2660445" cy="769441"/>
            <a:chOff x="5241032" y="2063752"/>
            <a:chExt cx="4089421" cy="1182881"/>
          </a:xfrm>
        </p:grpSpPr>
        <p:pic>
          <p:nvPicPr>
            <p:cNvPr id="2052" name="Picture 4" descr="6 Ice Cream Icons Over White Background Royalty Free Cliparts, Vectors, And  Stock Illustration. Image 29778852.">
              <a:extLst>
                <a:ext uri="{FF2B5EF4-FFF2-40B4-BE49-F238E27FC236}">
                  <a16:creationId xmlns:a16="http://schemas.microsoft.com/office/drawing/2014/main" xmlns="" id="{1E07869F-527F-4BA6-822F-D5838A09EA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176"/>
            <a:stretch/>
          </p:blipFill>
          <p:spPr bwMode="auto">
            <a:xfrm>
              <a:off x="5241032" y="2063752"/>
              <a:ext cx="2073197" cy="115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6 Ice Cream Icons Over White Background Royalty Free Cliparts, Vectors, And  Stock Illustration. Image 29778852.">
              <a:extLst>
                <a:ext uri="{FF2B5EF4-FFF2-40B4-BE49-F238E27FC236}">
                  <a16:creationId xmlns:a16="http://schemas.microsoft.com/office/drawing/2014/main" xmlns="" id="{3354FA05-AFEC-4901-9742-F512FA3D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61"/>
            <a:stretch/>
          </p:blipFill>
          <p:spPr bwMode="auto">
            <a:xfrm>
              <a:off x="7257256" y="2063752"/>
              <a:ext cx="2073197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>
            <a:extLst>
              <a:ext uri="{FF2B5EF4-FFF2-40B4-BE49-F238E27FC236}">
                <a16:creationId xmlns:a16="http://schemas.microsoft.com/office/drawing/2014/main" xmlns="" id="{D8AA4BA1-25CE-4E07-AD28-C23AFAF1F00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185248" y="188640"/>
            <a:ext cx="2456621" cy="123548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4285B69-957E-4F86-9A21-8386EA85E07D}"/>
              </a:ext>
            </a:extLst>
          </p:cNvPr>
          <p:cNvSpPr txBox="1"/>
          <p:nvPr/>
        </p:nvSpPr>
        <p:spPr>
          <a:xfrm>
            <a:off x="416496" y="286107"/>
            <a:ext cx="410445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Addition with ‘0’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2DCC14-A6EF-4A49-B8E7-3473DF86EA91}"/>
              </a:ext>
            </a:extLst>
          </p:cNvPr>
          <p:cNvSpPr txBox="1"/>
          <p:nvPr/>
        </p:nvSpPr>
        <p:spPr>
          <a:xfrm>
            <a:off x="380492" y="2512479"/>
            <a:ext cx="9145016" cy="206210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As we know ‘0’ means nothing, it means  </a:t>
            </a:r>
            <a:r>
              <a:rPr lang="en-US" sz="320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any number added to 0 is equal to itself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32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Therefore, you can add any number and get the same sum. </a:t>
            </a:r>
          </a:p>
        </p:txBody>
      </p:sp>
    </p:spTree>
    <p:extLst>
      <p:ext uri="{BB962C8B-B14F-4D97-AF65-F5344CB8AC3E}">
        <p14:creationId xmlns:p14="http://schemas.microsoft.com/office/powerpoint/2010/main" val="34541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271FBE94-DCE9-474C-959D-DB5A8346AF49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40333" y="180884"/>
            <a:ext cx="1995833" cy="10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29B6AA-4033-4237-A9CC-E3EF3ED6A904}"/>
              </a:ext>
            </a:extLst>
          </p:cNvPr>
          <p:cNvSpPr txBox="1"/>
          <p:nvPr/>
        </p:nvSpPr>
        <p:spPr>
          <a:xfrm>
            <a:off x="274944" y="690791"/>
            <a:ext cx="30938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Count and add.</a:t>
            </a:r>
          </a:p>
        </p:txBody>
      </p:sp>
      <p:pic>
        <p:nvPicPr>
          <p:cNvPr id="4098" name="Picture 2" descr="Chicken eggs in a bowl on a wooden table close up Stock Photo by katrinshine">
            <a:extLst>
              <a:ext uri="{FF2B5EF4-FFF2-40B4-BE49-F238E27FC236}">
                <a16:creationId xmlns:a16="http://schemas.microsoft.com/office/drawing/2014/main" xmlns="" id="{10869ED4-C950-42C3-8912-47575832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8262" r="13745" b="9116"/>
          <a:stretch/>
        </p:blipFill>
        <p:spPr bwMode="auto">
          <a:xfrm>
            <a:off x="584400" y="1553522"/>
            <a:ext cx="18002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,167 Empty Bowl Illustrations &amp; Clip Art - iStock">
            <a:extLst>
              <a:ext uri="{FF2B5EF4-FFF2-40B4-BE49-F238E27FC236}">
                <a16:creationId xmlns:a16="http://schemas.microsoft.com/office/drawing/2014/main" xmlns="" id="{3C6A8177-777D-4382-933F-15A1BABC9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t="27332" r="16800" b="27332"/>
          <a:stretch/>
        </p:blipFill>
        <p:spPr bwMode="auto">
          <a:xfrm>
            <a:off x="4021152" y="1761443"/>
            <a:ext cx="1452894" cy="9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ate Empty | Clipart Panda - Free Clipart Images">
            <a:extLst>
              <a:ext uri="{FF2B5EF4-FFF2-40B4-BE49-F238E27FC236}">
                <a16:creationId xmlns:a16="http://schemas.microsoft.com/office/drawing/2014/main" xmlns="" id="{8EEDAD85-BDF4-4C74-8B5D-0FC7FB1C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71" y="4890141"/>
            <a:ext cx="2304256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late Of Cookies Stock Photo, Picture And Royalty Free Image. Image  38595665.">
            <a:extLst>
              <a:ext uri="{FF2B5EF4-FFF2-40B4-BE49-F238E27FC236}">
                <a16:creationId xmlns:a16="http://schemas.microsoft.com/office/drawing/2014/main" xmlns="" id="{EE8AEAC3-C630-400C-A03E-2432FBC2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9" y="4584398"/>
            <a:ext cx="21720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xmlns="" id="{4027BAF1-CB3A-4B23-AA29-E5603A3B4DFD}"/>
              </a:ext>
            </a:extLst>
          </p:cNvPr>
          <p:cNvSpPr/>
          <p:nvPr/>
        </p:nvSpPr>
        <p:spPr>
          <a:xfrm>
            <a:off x="3043473" y="1951988"/>
            <a:ext cx="453295" cy="504056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xmlns="" id="{D08924F5-862F-4FC5-8B62-862ADBF31468}"/>
              </a:ext>
            </a:extLst>
          </p:cNvPr>
          <p:cNvSpPr/>
          <p:nvPr/>
        </p:nvSpPr>
        <p:spPr>
          <a:xfrm>
            <a:off x="6158495" y="3580556"/>
            <a:ext cx="729212" cy="425573"/>
          </a:xfrm>
          <a:prstGeom prst="mathEqua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381D43-366A-4195-A0D5-AF055A418663}"/>
              </a:ext>
            </a:extLst>
          </p:cNvPr>
          <p:cNvSpPr txBox="1"/>
          <p:nvPr/>
        </p:nvSpPr>
        <p:spPr>
          <a:xfrm>
            <a:off x="7689951" y="6069866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2F7AAF-3081-40EB-B31E-80E0E3C5473A}"/>
              </a:ext>
            </a:extLst>
          </p:cNvPr>
          <p:cNvSpPr txBox="1"/>
          <p:nvPr/>
        </p:nvSpPr>
        <p:spPr>
          <a:xfrm>
            <a:off x="1202300" y="3385860"/>
            <a:ext cx="6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CB6EC9-8EE8-4E35-B829-1D3AE3C013F8}"/>
              </a:ext>
            </a:extLst>
          </p:cNvPr>
          <p:cNvSpPr txBox="1"/>
          <p:nvPr/>
        </p:nvSpPr>
        <p:spPr>
          <a:xfrm>
            <a:off x="1286313" y="6047673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AB2C3F-5398-4B69-AB56-2AC0F640796B}"/>
              </a:ext>
            </a:extLst>
          </p:cNvPr>
          <p:cNvSpPr txBox="1"/>
          <p:nvPr/>
        </p:nvSpPr>
        <p:spPr>
          <a:xfrm>
            <a:off x="4406417" y="6096069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E61539-5235-44BD-B91D-E13972EFC65B}"/>
              </a:ext>
            </a:extLst>
          </p:cNvPr>
          <p:cNvSpPr txBox="1"/>
          <p:nvPr/>
        </p:nvSpPr>
        <p:spPr>
          <a:xfrm>
            <a:off x="4527203" y="3454910"/>
            <a:ext cx="6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0</a:t>
            </a: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xmlns="" id="{F37ED98F-F873-4A1A-B894-9A6559659B64}"/>
              </a:ext>
            </a:extLst>
          </p:cNvPr>
          <p:cNvSpPr/>
          <p:nvPr/>
        </p:nvSpPr>
        <p:spPr>
          <a:xfrm>
            <a:off x="2915528" y="5157192"/>
            <a:ext cx="453295" cy="504056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xmlns="" id="{2D314878-DCBE-455E-8C74-A4EB0F716B7A}"/>
              </a:ext>
            </a:extLst>
          </p:cNvPr>
          <p:cNvSpPr/>
          <p:nvPr/>
        </p:nvSpPr>
        <p:spPr>
          <a:xfrm>
            <a:off x="2928409" y="6167207"/>
            <a:ext cx="453295" cy="504056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xmlns="" id="{994921E2-0DED-403F-B632-00C9008CAFEC}"/>
              </a:ext>
            </a:extLst>
          </p:cNvPr>
          <p:cNvSpPr/>
          <p:nvPr/>
        </p:nvSpPr>
        <p:spPr>
          <a:xfrm>
            <a:off x="2890791" y="3488355"/>
            <a:ext cx="453295" cy="504056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Equals 26">
            <a:extLst>
              <a:ext uri="{FF2B5EF4-FFF2-40B4-BE49-F238E27FC236}">
                <a16:creationId xmlns:a16="http://schemas.microsoft.com/office/drawing/2014/main" xmlns="" id="{9780F2F2-D442-4299-923C-3ADDC6209C3B}"/>
              </a:ext>
            </a:extLst>
          </p:cNvPr>
          <p:cNvSpPr/>
          <p:nvPr/>
        </p:nvSpPr>
        <p:spPr>
          <a:xfrm>
            <a:off x="6143049" y="2024704"/>
            <a:ext cx="729212" cy="425573"/>
          </a:xfrm>
          <a:prstGeom prst="mathEqua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Equals 27">
            <a:extLst>
              <a:ext uri="{FF2B5EF4-FFF2-40B4-BE49-F238E27FC236}">
                <a16:creationId xmlns:a16="http://schemas.microsoft.com/office/drawing/2014/main" xmlns="" id="{5237FE1D-13AA-45AA-8677-C75996300E85}"/>
              </a:ext>
            </a:extLst>
          </p:cNvPr>
          <p:cNvSpPr/>
          <p:nvPr/>
        </p:nvSpPr>
        <p:spPr>
          <a:xfrm>
            <a:off x="6207952" y="5091691"/>
            <a:ext cx="729212" cy="425573"/>
          </a:xfrm>
          <a:prstGeom prst="mathEqua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9" name="Equals 28">
            <a:extLst>
              <a:ext uri="{FF2B5EF4-FFF2-40B4-BE49-F238E27FC236}">
                <a16:creationId xmlns:a16="http://schemas.microsoft.com/office/drawing/2014/main" xmlns="" id="{5A027A46-04FF-45E5-A718-6B5101AD66E2}"/>
              </a:ext>
            </a:extLst>
          </p:cNvPr>
          <p:cNvSpPr/>
          <p:nvPr/>
        </p:nvSpPr>
        <p:spPr>
          <a:xfrm>
            <a:off x="6207952" y="6158051"/>
            <a:ext cx="729212" cy="425573"/>
          </a:xfrm>
          <a:prstGeom prst="mathEqua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FF2835F-4EB0-435D-9531-46B4E91CDD44}"/>
              </a:ext>
            </a:extLst>
          </p:cNvPr>
          <p:cNvSpPr txBox="1"/>
          <p:nvPr/>
        </p:nvSpPr>
        <p:spPr>
          <a:xfrm>
            <a:off x="7545288" y="348835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</a:t>
            </a:r>
          </a:p>
        </p:txBody>
      </p:sp>
      <p:pic>
        <p:nvPicPr>
          <p:cNvPr id="31" name="Picture 2" descr="Chicken eggs in a bowl on a wooden table close up Stock Photo by katrinshine">
            <a:extLst>
              <a:ext uri="{FF2B5EF4-FFF2-40B4-BE49-F238E27FC236}">
                <a16:creationId xmlns:a16="http://schemas.microsoft.com/office/drawing/2014/main" xmlns="" id="{3216327B-1936-4217-80A4-DC6F15EF9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8262" r="13745" b="9116"/>
          <a:stretch/>
        </p:blipFill>
        <p:spPr bwMode="auto">
          <a:xfrm>
            <a:off x="7257256" y="1483936"/>
            <a:ext cx="18002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late Of Cookies Stock Photo, Picture And Royalty Free Image. Image  38595665.">
            <a:extLst>
              <a:ext uri="{FF2B5EF4-FFF2-40B4-BE49-F238E27FC236}">
                <a16:creationId xmlns:a16="http://schemas.microsoft.com/office/drawing/2014/main" xmlns="" id="{32240E38-331F-47B9-85DB-1BF0226E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33" y="4437112"/>
            <a:ext cx="217204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55;p13">
            <a:extLst>
              <a:ext uri="{FF2B5EF4-FFF2-40B4-BE49-F238E27FC236}">
                <a16:creationId xmlns:a16="http://schemas.microsoft.com/office/drawing/2014/main" xmlns="" id="{4027A88F-9723-4E0D-908F-A9B94CBFFB9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41232" y="116632"/>
            <a:ext cx="2710604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FDE22-23E0-4145-885B-8F74FA001DBE}"/>
              </a:ext>
            </a:extLst>
          </p:cNvPr>
          <p:cNvSpPr txBox="1"/>
          <p:nvPr/>
        </p:nvSpPr>
        <p:spPr>
          <a:xfrm>
            <a:off x="344488" y="395346"/>
            <a:ext cx="311194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Count and add.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0A126F-EBB2-48BC-8A33-0C6A7DAD66CC}"/>
              </a:ext>
            </a:extLst>
          </p:cNvPr>
          <p:cNvSpPr txBox="1"/>
          <p:nvPr/>
        </p:nvSpPr>
        <p:spPr>
          <a:xfrm>
            <a:off x="560512" y="1772816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7 + 0 =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C1FEE3A-A41C-4440-BA30-97017BF81A03}"/>
              </a:ext>
            </a:extLst>
          </p:cNvPr>
          <p:cNvSpPr txBox="1"/>
          <p:nvPr/>
        </p:nvSpPr>
        <p:spPr>
          <a:xfrm>
            <a:off x="560512" y="2636912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9 + 0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623FC9-5688-40BA-980B-2749658914AA}"/>
              </a:ext>
            </a:extLst>
          </p:cNvPr>
          <p:cNvSpPr txBox="1"/>
          <p:nvPr/>
        </p:nvSpPr>
        <p:spPr>
          <a:xfrm>
            <a:off x="560512" y="3501008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13 + 0 =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BADB508-BD28-4F3D-A073-65B5F84EAD4E}"/>
              </a:ext>
            </a:extLst>
          </p:cNvPr>
          <p:cNvSpPr txBox="1"/>
          <p:nvPr/>
        </p:nvSpPr>
        <p:spPr>
          <a:xfrm>
            <a:off x="555889" y="4415653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17 + 0 =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1B7FF65-80C4-4142-9243-81A038E7B6BE}"/>
              </a:ext>
            </a:extLst>
          </p:cNvPr>
          <p:cNvSpPr txBox="1"/>
          <p:nvPr/>
        </p:nvSpPr>
        <p:spPr>
          <a:xfrm>
            <a:off x="550473" y="5330298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15 + 0 =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C57C368-8728-42EE-B948-C91C5B75DAE1}"/>
              </a:ext>
            </a:extLst>
          </p:cNvPr>
          <p:cNvSpPr txBox="1"/>
          <p:nvPr/>
        </p:nvSpPr>
        <p:spPr>
          <a:xfrm>
            <a:off x="5111479" y="1881223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4 + 0 =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90D6D49-E199-4676-B7DF-1935D426261E}"/>
              </a:ext>
            </a:extLst>
          </p:cNvPr>
          <p:cNvSpPr txBox="1"/>
          <p:nvPr/>
        </p:nvSpPr>
        <p:spPr>
          <a:xfrm>
            <a:off x="5081412" y="2651720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19 + 0 =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C87B010-444F-4741-B217-A02FE139559B}"/>
              </a:ext>
            </a:extLst>
          </p:cNvPr>
          <p:cNvSpPr txBox="1"/>
          <p:nvPr/>
        </p:nvSpPr>
        <p:spPr>
          <a:xfrm>
            <a:off x="5081412" y="3485541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21 + 0 =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CEA6663-C12E-40A9-B745-1F810EDCC51F}"/>
              </a:ext>
            </a:extLst>
          </p:cNvPr>
          <p:cNvSpPr txBox="1"/>
          <p:nvPr/>
        </p:nvSpPr>
        <p:spPr>
          <a:xfrm>
            <a:off x="5081412" y="4415653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25 + 0 =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78D220F-02F0-42D3-A293-CB2686655A94}"/>
              </a:ext>
            </a:extLst>
          </p:cNvPr>
          <p:cNvSpPr txBox="1"/>
          <p:nvPr/>
        </p:nvSpPr>
        <p:spPr>
          <a:xfrm>
            <a:off x="5081412" y="5367321"/>
            <a:ext cx="1959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16+ 0 =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5E1B10-01FA-4678-AC0D-317A54793A7E}"/>
              </a:ext>
            </a:extLst>
          </p:cNvPr>
          <p:cNvSpPr txBox="1"/>
          <p:nvPr/>
        </p:nvSpPr>
        <p:spPr>
          <a:xfrm>
            <a:off x="1900462" y="17728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8C31F04-0C9E-43C4-9A60-50F1D3A41316}"/>
              </a:ext>
            </a:extLst>
          </p:cNvPr>
          <p:cNvSpPr txBox="1"/>
          <p:nvPr/>
        </p:nvSpPr>
        <p:spPr>
          <a:xfrm>
            <a:off x="1900462" y="263198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810D41F-B40D-48CD-860E-9758CE6D3DCC}"/>
              </a:ext>
            </a:extLst>
          </p:cNvPr>
          <p:cNvSpPr txBox="1"/>
          <p:nvPr/>
        </p:nvSpPr>
        <p:spPr>
          <a:xfrm>
            <a:off x="1844821" y="352628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747A6FA-DFDE-43D6-9E75-FCA44ACD1583}"/>
              </a:ext>
            </a:extLst>
          </p:cNvPr>
          <p:cNvSpPr txBox="1"/>
          <p:nvPr/>
        </p:nvSpPr>
        <p:spPr>
          <a:xfrm>
            <a:off x="1844821" y="446127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BB8CE07-76F1-4BDF-9BA2-F197B1C2A325}"/>
              </a:ext>
            </a:extLst>
          </p:cNvPr>
          <p:cNvSpPr txBox="1"/>
          <p:nvPr/>
        </p:nvSpPr>
        <p:spPr>
          <a:xfrm>
            <a:off x="1820630" y="53302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D28E08B-C6C1-4EAC-B61D-0FB880333BCF}"/>
              </a:ext>
            </a:extLst>
          </p:cNvPr>
          <p:cNvSpPr txBox="1"/>
          <p:nvPr/>
        </p:nvSpPr>
        <p:spPr>
          <a:xfrm>
            <a:off x="6352887" y="2678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6BAE1C6-2D98-4BCF-BB4A-B5991100FA6B}"/>
              </a:ext>
            </a:extLst>
          </p:cNvPr>
          <p:cNvSpPr txBox="1"/>
          <p:nvPr/>
        </p:nvSpPr>
        <p:spPr>
          <a:xfrm>
            <a:off x="6321152" y="188122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0E7F880-6306-4EFD-8D1A-C9C874377020}"/>
              </a:ext>
            </a:extLst>
          </p:cNvPr>
          <p:cNvSpPr txBox="1"/>
          <p:nvPr/>
        </p:nvSpPr>
        <p:spPr>
          <a:xfrm>
            <a:off x="6321152" y="348834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353C29D-8053-44E1-A8AA-81324FFA56DB}"/>
              </a:ext>
            </a:extLst>
          </p:cNvPr>
          <p:cNvSpPr txBox="1"/>
          <p:nvPr/>
        </p:nvSpPr>
        <p:spPr>
          <a:xfrm>
            <a:off x="6337086" y="443720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EF83461-4FFC-44DF-A206-852B5323A748}"/>
              </a:ext>
            </a:extLst>
          </p:cNvPr>
          <p:cNvSpPr txBox="1"/>
          <p:nvPr/>
        </p:nvSpPr>
        <p:spPr>
          <a:xfrm>
            <a:off x="6352887" y="536732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428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0BB7E94D-76F9-4FD5-BBBA-FAED6587052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32193" y="-9175"/>
            <a:ext cx="1995833" cy="10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070AD35-51CE-41EF-ACA6-4AEEF381F1E9}"/>
              </a:ext>
            </a:extLst>
          </p:cNvPr>
          <p:cNvSpPr/>
          <p:nvPr/>
        </p:nvSpPr>
        <p:spPr>
          <a:xfrm>
            <a:off x="272480" y="92929"/>
            <a:ext cx="1755572" cy="815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C/W</a:t>
            </a:r>
          </a:p>
          <a:p>
            <a:pPr algn="ctr"/>
            <a:r>
              <a:rPr lang="en-US" sz="2000" dirty="0"/>
              <a:t>25.11.21</a:t>
            </a:r>
            <a:endParaRPr lang="en-IN" sz="2000" dirty="0"/>
          </a:p>
        </p:txBody>
      </p:sp>
      <p:pic>
        <p:nvPicPr>
          <p:cNvPr id="1030" name="Picture 6" descr="C:\Users\user\Downloads\Screenshot_20211123-073351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932766"/>
            <a:ext cx="4176464" cy="57618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wnloads\Screenshot_20211123-073357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932766"/>
            <a:ext cx="4464496" cy="57618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xmlns="" id="{0BB7E94D-76F9-4FD5-BBBA-FAED6587052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02311" y="116632"/>
            <a:ext cx="1995833" cy="10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DF4397F-C081-4F09-8871-23CBBCD3324C}"/>
              </a:ext>
            </a:extLst>
          </p:cNvPr>
          <p:cNvSpPr/>
          <p:nvPr/>
        </p:nvSpPr>
        <p:spPr>
          <a:xfrm rot="21218452">
            <a:off x="89834" y="218736"/>
            <a:ext cx="1755572" cy="815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H/W</a:t>
            </a:r>
          </a:p>
          <a:p>
            <a:pPr algn="ctr"/>
            <a:r>
              <a:rPr lang="en-US" sz="2000" dirty="0"/>
              <a:t>25.11.21</a:t>
            </a:r>
            <a:endParaRPr lang="en-IN" sz="2000" dirty="0"/>
          </a:p>
        </p:txBody>
      </p:sp>
      <p:pic>
        <p:nvPicPr>
          <p:cNvPr id="2051" name="Picture 3" descr="C:\Users\user\Downloads\Screenshot_20211123-073346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4" y="1136445"/>
            <a:ext cx="4392934" cy="54692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ownloads\Screenshot_20211123-073403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028505"/>
            <a:ext cx="4244042" cy="55772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xmlns="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13240" y="332656"/>
            <a:ext cx="2377440" cy="9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7C17EDA1-81C1-4884-A78F-9FB5AE49E0CD}"/>
              </a:ext>
            </a:extLst>
          </p:cNvPr>
          <p:cNvSpPr txBox="1"/>
          <p:nvPr/>
        </p:nvSpPr>
        <p:spPr>
          <a:xfrm>
            <a:off x="1406618" y="2785429"/>
            <a:ext cx="7093109" cy="1205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147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325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325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7147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325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32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148</Words>
  <Application>Microsoft Office PowerPoint</Application>
  <PresentationFormat>A4 Paper (210x297 mm)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Windows User</cp:lastModifiedBy>
  <cp:revision>42</cp:revision>
  <dcterms:created xsi:type="dcterms:W3CDTF">2020-09-12T04:04:03Z</dcterms:created>
  <dcterms:modified xsi:type="dcterms:W3CDTF">2021-11-23T14:25:22Z</dcterms:modified>
</cp:coreProperties>
</file>