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68" r:id="rId3"/>
    <p:sldId id="263" r:id="rId4"/>
    <p:sldId id="285" r:id="rId5"/>
    <p:sldId id="282" r:id="rId6"/>
    <p:sldId id="286" r:id="rId7"/>
    <p:sldId id="287" r:id="rId8"/>
    <p:sldId id="288" r:id="rId9"/>
    <p:sldId id="289" r:id="rId10"/>
    <p:sldId id="281" r:id="rId11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9" autoAdjust="0"/>
    <p:restoredTop sz="94660"/>
  </p:normalViewPr>
  <p:slideViewPr>
    <p:cSldViewPr>
      <p:cViewPr>
        <p:scale>
          <a:sx n="76" d="100"/>
          <a:sy n="76" d="100"/>
        </p:scale>
        <p:origin x="-1158" y="1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11/22/2021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11/22/2021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11/22/2021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E6615-F9DC-4A76-B7B9-4601F78B56CF}" type="datetimeFigureOut">
              <a:rPr lang="en-US" smtClean="0"/>
              <a:t>11/22/2021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0570" rtl="0" eaLnBrk="1" latinLnBrk="0" hangingPunct="1"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itchFamily="34" charset="0"/>
        <a:buChar char="–"/>
        <a:defRPr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5156438"/>
            <a:ext cx="9906000" cy="170156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837E8E3-6361-4FCD-B8E4-EAB1E983BBC2}"/>
              </a:ext>
            </a:extLst>
          </p:cNvPr>
          <p:cNvSpPr txBox="1"/>
          <p:nvPr/>
        </p:nvSpPr>
        <p:spPr>
          <a:xfrm>
            <a:off x="388268" y="2090172"/>
            <a:ext cx="91294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CLASS : UKG</a:t>
            </a:r>
          </a:p>
          <a:p>
            <a:r>
              <a:rPr lang="en-US" sz="2800" b="1" dirty="0"/>
              <a:t>SUBJECT :MATHS   </a:t>
            </a:r>
          </a:p>
          <a:p>
            <a:r>
              <a:rPr lang="en-US" sz="2800" b="1" dirty="0"/>
              <a:t>CHAPTER : 19</a:t>
            </a:r>
          </a:p>
          <a:p>
            <a:r>
              <a:rPr lang="en-US" sz="2800" b="1" dirty="0"/>
              <a:t>CHAPTER NAME- ADDITION</a:t>
            </a:r>
          </a:p>
          <a:p>
            <a:r>
              <a:rPr lang="en-US" sz="2800" b="1" dirty="0"/>
              <a:t>TOPIC </a:t>
            </a:r>
            <a:r>
              <a:rPr lang="en-US" sz="2800" b="1"/>
              <a:t>:  STORY SUMS( NOTEBOOK WORK )</a:t>
            </a:r>
            <a:r>
              <a:rPr lang="en-US" sz="2800" b="1" dirty="0"/>
              <a:t>	</a:t>
            </a:r>
            <a:endParaRPr lang="en-IN" sz="2800" b="1" dirty="0"/>
          </a:p>
        </p:txBody>
      </p:sp>
      <p:pic>
        <p:nvPicPr>
          <p:cNvPr id="6" name="Google Shape;55;p13">
            <a:extLst>
              <a:ext uri="{FF2B5EF4-FFF2-40B4-BE49-F238E27FC236}">
                <a16:creationId xmlns:a16="http://schemas.microsoft.com/office/drawing/2014/main" xmlns="" id="{43D0F771-0EE6-40A0-B99F-ADAB20B95DF4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329264" y="260648"/>
            <a:ext cx="2377440" cy="9758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xmlns="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113240" y="332656"/>
            <a:ext cx="2377440" cy="97584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 Box 1">
            <a:extLst>
              <a:ext uri="{FF2B5EF4-FFF2-40B4-BE49-F238E27FC236}">
                <a16:creationId xmlns:a16="http://schemas.microsoft.com/office/drawing/2014/main" xmlns="" id="{7C17EDA1-81C1-4884-A78F-9FB5AE49E0CD}"/>
              </a:ext>
            </a:extLst>
          </p:cNvPr>
          <p:cNvSpPr txBox="1"/>
          <p:nvPr/>
        </p:nvSpPr>
        <p:spPr>
          <a:xfrm>
            <a:off x="1406618" y="2785429"/>
            <a:ext cx="7093109" cy="120565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7147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325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325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7147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325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325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>
            <a:extLst>
              <a:ext uri="{FF2B5EF4-FFF2-40B4-BE49-F238E27FC236}">
                <a16:creationId xmlns:a16="http://schemas.microsoft.com/office/drawing/2014/main" xmlns="" id="{BCF00E56-938B-4563-8539-389C2DEEB5CD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041232" y="116632"/>
            <a:ext cx="2710604" cy="129614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8BF6655-E90A-48AF-9D9D-8024A98C28AC}"/>
              </a:ext>
            </a:extLst>
          </p:cNvPr>
          <p:cNvSpPr txBox="1"/>
          <p:nvPr/>
        </p:nvSpPr>
        <p:spPr>
          <a:xfrm>
            <a:off x="488504" y="1997839"/>
            <a:ext cx="8928992" cy="286232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b="1" dirty="0"/>
              <a:t>TODAY’S TOPIC – STORY SUM</a:t>
            </a:r>
          </a:p>
          <a:p>
            <a:pPr algn="ctr"/>
            <a:endParaRPr lang="en-US" sz="3600" b="1" dirty="0"/>
          </a:p>
          <a:p>
            <a:pPr algn="ctr"/>
            <a:r>
              <a:rPr lang="en-US" sz="3600" b="1" dirty="0"/>
              <a:t>THE WORD ALTOGETHER MEANS YOU HAVE TO PUT NUMBERS TOGETHER, THEREFORE IT IS AN ADDITION OR PLUS SUM.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5;p13">
            <a:extLst>
              <a:ext uri="{FF2B5EF4-FFF2-40B4-BE49-F238E27FC236}">
                <a16:creationId xmlns:a16="http://schemas.microsoft.com/office/drawing/2014/main" xmlns="" id="{D8AA4BA1-25CE-4E07-AD28-C23AFAF1F003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185248" y="188640"/>
            <a:ext cx="2456621" cy="123548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0D628A1-A92A-4125-947F-9977CAE917D2}"/>
              </a:ext>
            </a:extLst>
          </p:cNvPr>
          <p:cNvSpPr txBox="1"/>
          <p:nvPr/>
        </p:nvSpPr>
        <p:spPr>
          <a:xfrm>
            <a:off x="488504" y="1494509"/>
            <a:ext cx="6921117" cy="95410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N" sz="2800" dirty="0"/>
              <a:t>Tom has 6 yellow pencils and 4 red pencils. How many pencils Tom has altogether?</a:t>
            </a:r>
          </a:p>
        </p:txBody>
      </p:sp>
      <p:pic>
        <p:nvPicPr>
          <p:cNvPr id="1028" name="Picture 4" descr="Koh-I-Noor Yellow Professional Graphite Pencil - F - Pack of 3 : Amazon.in:  Home &amp;amp; Kitchen">
            <a:extLst>
              <a:ext uri="{FF2B5EF4-FFF2-40B4-BE49-F238E27FC236}">
                <a16:creationId xmlns:a16="http://schemas.microsoft.com/office/drawing/2014/main" xmlns="" id="{F47C1AD6-93B0-46C3-BC62-17341F815D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963" b="32964"/>
          <a:stretch/>
        </p:blipFill>
        <p:spPr bwMode="auto">
          <a:xfrm>
            <a:off x="677654" y="2770172"/>
            <a:ext cx="2459180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7BBB03B-C75D-412A-BB0A-C4CD8AB0F888}"/>
              </a:ext>
            </a:extLst>
          </p:cNvPr>
          <p:cNvSpPr txBox="1"/>
          <p:nvPr/>
        </p:nvSpPr>
        <p:spPr>
          <a:xfrm>
            <a:off x="265764" y="292005"/>
            <a:ext cx="2526996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rgbClr val="FF0000"/>
                </a:solidFill>
              </a:rPr>
              <a:t>STORY SUM:</a:t>
            </a:r>
          </a:p>
        </p:txBody>
      </p:sp>
      <p:sp>
        <p:nvSpPr>
          <p:cNvPr id="8" name="Plus Sign 7">
            <a:extLst>
              <a:ext uri="{FF2B5EF4-FFF2-40B4-BE49-F238E27FC236}">
                <a16:creationId xmlns:a16="http://schemas.microsoft.com/office/drawing/2014/main" xmlns="" id="{8094ADAA-5147-4BE2-B490-13FA96C1B48C}"/>
              </a:ext>
            </a:extLst>
          </p:cNvPr>
          <p:cNvSpPr/>
          <p:nvPr/>
        </p:nvSpPr>
        <p:spPr>
          <a:xfrm>
            <a:off x="3495767" y="5240038"/>
            <a:ext cx="453295" cy="504056"/>
          </a:xfrm>
          <a:prstGeom prst="mathPlus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Equals 8">
            <a:extLst>
              <a:ext uri="{FF2B5EF4-FFF2-40B4-BE49-F238E27FC236}">
                <a16:creationId xmlns:a16="http://schemas.microsoft.com/office/drawing/2014/main" xmlns="" id="{976D82FE-7346-413C-942B-3D6182EC5D8C}"/>
              </a:ext>
            </a:extLst>
          </p:cNvPr>
          <p:cNvSpPr/>
          <p:nvPr/>
        </p:nvSpPr>
        <p:spPr>
          <a:xfrm>
            <a:off x="6821034" y="5202586"/>
            <a:ext cx="729212" cy="425573"/>
          </a:xfrm>
          <a:prstGeom prst="mathEqual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00F65E2-BC08-49D9-82E8-DA7898A8249F}"/>
              </a:ext>
            </a:extLst>
          </p:cNvPr>
          <p:cNvSpPr txBox="1"/>
          <p:nvPr/>
        </p:nvSpPr>
        <p:spPr>
          <a:xfrm>
            <a:off x="8265368" y="5088515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/>
              <a:t>10</a:t>
            </a:r>
          </a:p>
        </p:txBody>
      </p:sp>
      <p:pic>
        <p:nvPicPr>
          <p:cNvPr id="25" name="Picture 4" descr="Koh-I-Noor Yellow Professional Graphite Pencil - F - Pack of 3 : Amazon.in:  Home &amp;amp; Kitchen">
            <a:extLst>
              <a:ext uri="{FF2B5EF4-FFF2-40B4-BE49-F238E27FC236}">
                <a16:creationId xmlns:a16="http://schemas.microsoft.com/office/drawing/2014/main" xmlns="" id="{95672DD7-5C2B-432A-856D-75BB59C14E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963" b="32964"/>
          <a:stretch/>
        </p:blipFill>
        <p:spPr bwMode="auto">
          <a:xfrm>
            <a:off x="677654" y="3808465"/>
            <a:ext cx="2459180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2EFA6060-89D1-47BB-BAD1-62348A146E58}"/>
              </a:ext>
            </a:extLst>
          </p:cNvPr>
          <p:cNvGrpSpPr/>
          <p:nvPr/>
        </p:nvGrpSpPr>
        <p:grpSpPr>
          <a:xfrm>
            <a:off x="3969861" y="2869161"/>
            <a:ext cx="2466626" cy="1849326"/>
            <a:chOff x="3969861" y="2869161"/>
            <a:chExt cx="2466626" cy="1849326"/>
          </a:xfrm>
        </p:grpSpPr>
        <p:pic>
          <p:nvPicPr>
            <p:cNvPr id="1030" name="Picture 6" descr="Red Pencil Png - Carmine, Transparent Png , Transparent Png Image - PNGitem">
              <a:extLst>
                <a:ext uri="{FF2B5EF4-FFF2-40B4-BE49-F238E27FC236}">
                  <a16:creationId xmlns:a16="http://schemas.microsoft.com/office/drawing/2014/main" xmlns="" id="{6B5F599A-8EE3-47D3-8755-D55FD5FE5C1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375" b="41001"/>
            <a:stretch/>
          </p:blipFill>
          <p:spPr bwMode="auto">
            <a:xfrm>
              <a:off x="3969861" y="3338813"/>
              <a:ext cx="2459180" cy="4255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6" descr="Red Pencil Png - Carmine, Transparent Png , Transparent Png Image - PNGitem">
              <a:extLst>
                <a:ext uri="{FF2B5EF4-FFF2-40B4-BE49-F238E27FC236}">
                  <a16:creationId xmlns:a16="http://schemas.microsoft.com/office/drawing/2014/main" xmlns="" id="{966D60CD-7CF0-4C66-A476-9A51DE2DEE7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375" b="41001"/>
            <a:stretch/>
          </p:blipFill>
          <p:spPr bwMode="auto">
            <a:xfrm>
              <a:off x="4006301" y="2869161"/>
              <a:ext cx="2430186" cy="4255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6" descr="Red Pencil Png - Carmine, Transparent Png , Transparent Png Image - PNGitem">
              <a:extLst>
                <a:ext uri="{FF2B5EF4-FFF2-40B4-BE49-F238E27FC236}">
                  <a16:creationId xmlns:a16="http://schemas.microsoft.com/office/drawing/2014/main" xmlns="" id="{A6354003-981D-4D4D-AAD7-59D36944422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375" b="41001"/>
            <a:stretch/>
          </p:blipFill>
          <p:spPr bwMode="auto">
            <a:xfrm>
              <a:off x="3977307" y="4292914"/>
              <a:ext cx="2459180" cy="4255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6" descr="Red Pencil Png - Carmine, Transparent Png , Transparent Png Image - PNGitem">
              <a:extLst>
                <a:ext uri="{FF2B5EF4-FFF2-40B4-BE49-F238E27FC236}">
                  <a16:creationId xmlns:a16="http://schemas.microsoft.com/office/drawing/2014/main" xmlns="" id="{97D2FE9B-F02D-449C-9152-545D9D91791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375" b="41001"/>
            <a:stretch/>
          </p:blipFill>
          <p:spPr bwMode="auto">
            <a:xfrm>
              <a:off x="4006301" y="3808465"/>
              <a:ext cx="2430186" cy="4255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21E8FE46-1157-4DA0-B201-DB71DD3DF932}"/>
              </a:ext>
            </a:extLst>
          </p:cNvPr>
          <p:cNvSpPr txBox="1"/>
          <p:nvPr/>
        </p:nvSpPr>
        <p:spPr>
          <a:xfrm>
            <a:off x="1752377" y="5168901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/>
              <a:t>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6B14934C-7463-4C6B-95D8-3371F2EB89E3}"/>
              </a:ext>
            </a:extLst>
          </p:cNvPr>
          <p:cNvSpPr txBox="1"/>
          <p:nvPr/>
        </p:nvSpPr>
        <p:spPr>
          <a:xfrm>
            <a:off x="4880992" y="5145040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/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A4285B69-957E-4F86-9A21-8386EA85E07D}"/>
              </a:ext>
            </a:extLst>
          </p:cNvPr>
          <p:cNvSpPr txBox="1"/>
          <p:nvPr/>
        </p:nvSpPr>
        <p:spPr>
          <a:xfrm>
            <a:off x="516748" y="6028838"/>
            <a:ext cx="6921117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N" sz="2800" dirty="0"/>
              <a:t>Altogether Tom has 10 pencils.</a:t>
            </a:r>
          </a:p>
        </p:txBody>
      </p:sp>
    </p:spTree>
    <p:extLst>
      <p:ext uri="{BB962C8B-B14F-4D97-AF65-F5344CB8AC3E}">
        <p14:creationId xmlns:p14="http://schemas.microsoft.com/office/powerpoint/2010/main" val="3454195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28" grpId="0"/>
      <p:bldP spid="29" grpId="0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xmlns="" id="{271FBE94-DCE9-474C-959D-DB5A8346AF49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802311" y="116632"/>
            <a:ext cx="1995833" cy="101981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C47D853-5E66-43AF-916F-84C1AF8D5770}"/>
              </a:ext>
            </a:extLst>
          </p:cNvPr>
          <p:cNvSpPr txBox="1"/>
          <p:nvPr/>
        </p:nvSpPr>
        <p:spPr>
          <a:xfrm>
            <a:off x="284347" y="764704"/>
            <a:ext cx="8314858" cy="156966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N" sz="3200" dirty="0"/>
              <a:t>Mary has 5 mangos .</a:t>
            </a:r>
          </a:p>
          <a:p>
            <a:r>
              <a:rPr lang="en-IN" sz="3200" dirty="0"/>
              <a:t>Her mother gave 3 more. </a:t>
            </a:r>
          </a:p>
          <a:p>
            <a:r>
              <a:rPr lang="en-IN" sz="3200" dirty="0"/>
              <a:t>How many mangoes Mary has altogether?</a:t>
            </a:r>
          </a:p>
        </p:txBody>
      </p:sp>
      <p:pic>
        <p:nvPicPr>
          <p:cNvPr id="5" name="Picture 12" descr="Mangos in basket isolated on white background Vector Image">
            <a:extLst>
              <a:ext uri="{FF2B5EF4-FFF2-40B4-BE49-F238E27FC236}">
                <a16:creationId xmlns:a16="http://schemas.microsoft.com/office/drawing/2014/main" xmlns="" id="{8D1E317B-7384-490D-9DDE-251FA8AA23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66" b="9435"/>
          <a:stretch/>
        </p:blipFill>
        <p:spPr bwMode="auto">
          <a:xfrm>
            <a:off x="416496" y="2519922"/>
            <a:ext cx="2343150" cy="1577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4" descr="973 Mangoes Basket Photos - Free &amp; Royalty-Free Stock Photos from Dreamstime">
            <a:extLst>
              <a:ext uri="{FF2B5EF4-FFF2-40B4-BE49-F238E27FC236}">
                <a16:creationId xmlns:a16="http://schemas.microsoft.com/office/drawing/2014/main" xmlns="" id="{0AA6B44B-D3CA-4AC3-A77F-89514A1567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" t="21454" r="10545" b="12820"/>
          <a:stretch/>
        </p:blipFill>
        <p:spPr bwMode="auto">
          <a:xfrm>
            <a:off x="4953000" y="2780928"/>
            <a:ext cx="2271143" cy="114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lus Sign 6">
            <a:extLst>
              <a:ext uri="{FF2B5EF4-FFF2-40B4-BE49-F238E27FC236}">
                <a16:creationId xmlns:a16="http://schemas.microsoft.com/office/drawing/2014/main" xmlns="" id="{C8F0A815-0CE2-4227-832A-9705D957085E}"/>
              </a:ext>
            </a:extLst>
          </p:cNvPr>
          <p:cNvSpPr/>
          <p:nvPr/>
        </p:nvSpPr>
        <p:spPr>
          <a:xfrm>
            <a:off x="3120929" y="4420789"/>
            <a:ext cx="453295" cy="504056"/>
          </a:xfrm>
          <a:prstGeom prst="mathPlus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Equals 7">
            <a:extLst>
              <a:ext uri="{FF2B5EF4-FFF2-40B4-BE49-F238E27FC236}">
                <a16:creationId xmlns:a16="http://schemas.microsoft.com/office/drawing/2014/main" xmlns="" id="{EEB14300-B09F-43D2-9E9E-D258F3266CA9}"/>
              </a:ext>
            </a:extLst>
          </p:cNvPr>
          <p:cNvSpPr/>
          <p:nvPr/>
        </p:nvSpPr>
        <p:spPr>
          <a:xfrm>
            <a:off x="6681192" y="4476879"/>
            <a:ext cx="729212" cy="425573"/>
          </a:xfrm>
          <a:prstGeom prst="mathEqual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DAC77C7-5244-432C-AE6B-7302F1F2B56B}"/>
              </a:ext>
            </a:extLst>
          </p:cNvPr>
          <p:cNvSpPr txBox="1"/>
          <p:nvPr/>
        </p:nvSpPr>
        <p:spPr>
          <a:xfrm>
            <a:off x="1344861" y="4366501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477F8AD-25CE-4CD6-BEFF-65D80A934A2D}"/>
              </a:ext>
            </a:extLst>
          </p:cNvPr>
          <p:cNvSpPr txBox="1"/>
          <p:nvPr/>
        </p:nvSpPr>
        <p:spPr>
          <a:xfrm>
            <a:off x="5296483" y="4366501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/>
              <a:t>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9FCE974-2EFD-4C08-8550-DA28B5D2D22B}"/>
              </a:ext>
            </a:extLst>
          </p:cNvPr>
          <p:cNvSpPr txBox="1"/>
          <p:nvPr/>
        </p:nvSpPr>
        <p:spPr>
          <a:xfrm>
            <a:off x="8095149" y="4401899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/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3361268-837A-4945-9D6D-561A1CD60520}"/>
              </a:ext>
            </a:extLst>
          </p:cNvPr>
          <p:cNvSpPr txBox="1"/>
          <p:nvPr/>
        </p:nvSpPr>
        <p:spPr>
          <a:xfrm>
            <a:off x="516748" y="6028838"/>
            <a:ext cx="6921117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N" sz="2800" dirty="0"/>
              <a:t> Altogether Mary has 8 </a:t>
            </a:r>
            <a:r>
              <a:rPr lang="en-IN" sz="2800" dirty="0" smtClean="0"/>
              <a:t>mangoes</a:t>
            </a:r>
            <a:r>
              <a:rPr lang="en-IN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936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55;p13">
            <a:extLst>
              <a:ext uri="{FF2B5EF4-FFF2-40B4-BE49-F238E27FC236}">
                <a16:creationId xmlns:a16="http://schemas.microsoft.com/office/drawing/2014/main" xmlns="" id="{4027A88F-9723-4E0D-908F-A9B94CBFFB98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041232" y="116632"/>
            <a:ext cx="2710604" cy="1296144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Oval 72">
            <a:extLst>
              <a:ext uri="{FF2B5EF4-FFF2-40B4-BE49-F238E27FC236}">
                <a16:creationId xmlns:a16="http://schemas.microsoft.com/office/drawing/2014/main" xmlns="" id="{5581B409-13CD-4E81-89C6-9DB2D07E56DF}"/>
              </a:ext>
            </a:extLst>
          </p:cNvPr>
          <p:cNvSpPr/>
          <p:nvPr/>
        </p:nvSpPr>
        <p:spPr>
          <a:xfrm rot="20186196">
            <a:off x="117030" y="192006"/>
            <a:ext cx="1335704" cy="86409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C/W</a:t>
            </a:r>
          </a:p>
          <a:p>
            <a:pPr algn="ctr"/>
            <a:r>
              <a:rPr lang="en-US" sz="1600" dirty="0"/>
              <a:t>24.11.21</a:t>
            </a:r>
            <a:endParaRPr lang="en-IN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F9FDE22-23E0-4145-885B-8F74FA001DBE}"/>
              </a:ext>
            </a:extLst>
          </p:cNvPr>
          <p:cNvSpPr txBox="1"/>
          <p:nvPr/>
        </p:nvSpPr>
        <p:spPr>
          <a:xfrm>
            <a:off x="416496" y="1120388"/>
            <a:ext cx="5328592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rgbClr val="FF0000"/>
                </a:solidFill>
              </a:rPr>
              <a:t>Count , write and add.</a:t>
            </a:r>
          </a:p>
        </p:txBody>
      </p:sp>
      <p:pic>
        <p:nvPicPr>
          <p:cNvPr id="2050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834E0CD8-F7DA-4209-A29D-3246625FF1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496850" y="2193314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829D5AEF-F4B0-4C23-99E0-F277F7C96D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1136576" y="2193314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4CC591B2-FE8A-4492-95F6-B3B091568A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1776302" y="2193314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1D920193-132A-4C43-9A75-75F69390F9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2359783" y="2193314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73363E98-C99E-4050-BAC0-DF190C3B9C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889134" y="2847408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6FCD8573-2DFF-4C58-AE91-4D89683D35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1571667" y="2875600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E2F06A1D-A5F1-4467-B4D9-5F0DBF158D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2218217" y="2864504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54FB1D43-F18B-4EE7-AC2B-064FB04A310A}"/>
              </a:ext>
            </a:extLst>
          </p:cNvPr>
          <p:cNvCxnSpPr>
            <a:cxnSpLocks/>
          </p:cNvCxnSpPr>
          <p:nvPr/>
        </p:nvCxnSpPr>
        <p:spPr>
          <a:xfrm>
            <a:off x="1159541" y="4077072"/>
            <a:ext cx="1306792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E490817-3B65-4A69-80AC-918774B90D7C}"/>
              </a:ext>
            </a:extLst>
          </p:cNvPr>
          <p:cNvSpPr txBox="1"/>
          <p:nvPr/>
        </p:nvSpPr>
        <p:spPr>
          <a:xfrm>
            <a:off x="3259268" y="2512401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/>
              <a:t>+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xmlns="" id="{C0398B1C-4093-4079-B509-7DE0EEBCCCF6}"/>
              </a:ext>
            </a:extLst>
          </p:cNvPr>
          <p:cNvSpPr txBox="1"/>
          <p:nvPr/>
        </p:nvSpPr>
        <p:spPr>
          <a:xfrm>
            <a:off x="3368824" y="3573093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/>
              <a:t>+</a:t>
            </a:r>
          </a:p>
        </p:txBody>
      </p:sp>
      <p:pic>
        <p:nvPicPr>
          <p:cNvPr id="92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F5ACB0C8-CE7F-476A-BA3F-7C47E65821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4079731" y="2512401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D705DFC8-D122-4520-8138-98F92D310A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4719457" y="2512401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D9137D73-5704-4196-A7E2-CB1D2CDEFF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5359183" y="2512401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314136F0-31DD-4307-998C-EA2A5AB161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5942664" y="2512401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D6D079C8-0532-4E80-BA71-B44875F28127}"/>
              </a:ext>
            </a:extLst>
          </p:cNvPr>
          <p:cNvSpPr txBox="1"/>
          <p:nvPr/>
        </p:nvSpPr>
        <p:spPr>
          <a:xfrm>
            <a:off x="6970153" y="2479783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/>
              <a:t>=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F519EBA2-2C89-4B35-80A7-72F13D9572AF}"/>
              </a:ext>
            </a:extLst>
          </p:cNvPr>
          <p:cNvSpPr txBox="1"/>
          <p:nvPr/>
        </p:nvSpPr>
        <p:spPr>
          <a:xfrm>
            <a:off x="6952530" y="3539032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/>
              <a:t>=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xmlns="" id="{CDF7674C-629B-497B-BD63-B608B4D43B4A}"/>
              </a:ext>
            </a:extLst>
          </p:cNvPr>
          <p:cNvCxnSpPr>
            <a:cxnSpLocks/>
          </p:cNvCxnSpPr>
          <p:nvPr/>
        </p:nvCxnSpPr>
        <p:spPr>
          <a:xfrm>
            <a:off x="4689330" y="4077072"/>
            <a:ext cx="1306792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092BA3A9-E92E-4A70-AD2C-25ECA24E12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7363071" y="2193313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2F95DCA9-D37F-4C5A-A194-3883DF9635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8002797" y="2193313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936A6CC1-BE99-4A6F-97FC-350C6F36D8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8642523" y="2193313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E1C0DA19-45F7-41B1-A205-5EAFF8997E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9226004" y="2193313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DDC49B4F-A7B6-4C6C-9953-056936CF91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7727099" y="2909177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4E69AF95-D39E-4E82-BACB-A35BE5FD0A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8467221" y="2863728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8EE61A72-D145-4012-9AB8-84E705E2E6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9126668" y="2877114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EB6C9DAC-855D-48D6-8570-A94A8076C0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7355654" y="1627192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EB88570A-FC4E-4948-9E92-DCE29F7B9A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7995380" y="1627192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9895F850-A4D2-459B-A1C5-A9A4353EFA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8635106" y="1627192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Star Circle Clip Art - Transparent Background Gold Star Png, Png Download -  kindpng">
            <a:extLst>
              <a:ext uri="{FF2B5EF4-FFF2-40B4-BE49-F238E27FC236}">
                <a16:creationId xmlns:a16="http://schemas.microsoft.com/office/drawing/2014/main" xmlns="" id="{5E59CC05-4273-49D1-8141-E77DC3B72E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r="12048"/>
          <a:stretch/>
        </p:blipFill>
        <p:spPr bwMode="auto">
          <a:xfrm>
            <a:off x="9218587" y="1627192"/>
            <a:ext cx="576064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xmlns="" id="{71CA9708-DDC2-4691-8D80-80D262EC630D}"/>
              </a:ext>
            </a:extLst>
          </p:cNvPr>
          <p:cNvCxnSpPr>
            <a:cxnSpLocks/>
          </p:cNvCxnSpPr>
          <p:nvPr/>
        </p:nvCxnSpPr>
        <p:spPr>
          <a:xfrm>
            <a:off x="7918048" y="4077072"/>
            <a:ext cx="1306792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>
            <a:extLst>
              <a:ext uri="{FF2B5EF4-FFF2-40B4-BE49-F238E27FC236}">
                <a16:creationId xmlns:a16="http://schemas.microsoft.com/office/drawing/2014/main" xmlns="" id="{5FEBAB1C-BB5F-44A1-9B3D-C65A414D9ED8}"/>
              </a:ext>
            </a:extLst>
          </p:cNvPr>
          <p:cNvSpPr txBox="1"/>
          <p:nvPr/>
        </p:nvSpPr>
        <p:spPr>
          <a:xfrm>
            <a:off x="591493" y="4875575"/>
            <a:ext cx="5328592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rgbClr val="FF0000"/>
                </a:solidFill>
              </a:rPr>
              <a:t>How many stars altogether?</a:t>
            </a: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xmlns="" id="{751EBC4B-993A-4CE4-B71E-7D3CF1839836}"/>
              </a:ext>
            </a:extLst>
          </p:cNvPr>
          <p:cNvCxnSpPr>
            <a:cxnSpLocks/>
          </p:cNvCxnSpPr>
          <p:nvPr/>
        </p:nvCxnSpPr>
        <p:spPr>
          <a:xfrm>
            <a:off x="7321411" y="5373216"/>
            <a:ext cx="1306792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87D1167-27F0-4E13-9143-6330A880F0B4}"/>
              </a:ext>
            </a:extLst>
          </p:cNvPr>
          <p:cNvSpPr txBox="1"/>
          <p:nvPr/>
        </p:nvSpPr>
        <p:spPr>
          <a:xfrm>
            <a:off x="1507949" y="3539032"/>
            <a:ext cx="536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7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xmlns="" id="{ACD151DA-472C-40DF-BDE4-A069ACD6E9EE}"/>
              </a:ext>
            </a:extLst>
          </p:cNvPr>
          <p:cNvSpPr txBox="1"/>
          <p:nvPr/>
        </p:nvSpPr>
        <p:spPr>
          <a:xfrm>
            <a:off x="5048762" y="3445815"/>
            <a:ext cx="536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4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9801619E-8800-4817-AF16-AE0E45B0D84E}"/>
              </a:ext>
            </a:extLst>
          </p:cNvPr>
          <p:cNvSpPr txBox="1"/>
          <p:nvPr/>
        </p:nvSpPr>
        <p:spPr>
          <a:xfrm>
            <a:off x="8358950" y="3524388"/>
            <a:ext cx="867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11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xmlns="" id="{498F33F1-5E25-451E-A56C-717230E60D68}"/>
              </a:ext>
            </a:extLst>
          </p:cNvPr>
          <p:cNvSpPr txBox="1"/>
          <p:nvPr/>
        </p:nvSpPr>
        <p:spPr>
          <a:xfrm>
            <a:off x="7639057" y="4785711"/>
            <a:ext cx="867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94282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37" grpId="0"/>
      <p:bldP spid="138" grpId="0"/>
      <p:bldP spid="1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xmlns="" id="{0BB7E94D-76F9-4FD5-BBBA-FAED65870523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802311" y="116632"/>
            <a:ext cx="1995833" cy="101981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7D35628-DF14-42FB-A1C3-6A445CDA5CE0}"/>
              </a:ext>
            </a:extLst>
          </p:cNvPr>
          <p:cNvSpPr txBox="1"/>
          <p:nvPr/>
        </p:nvSpPr>
        <p:spPr>
          <a:xfrm>
            <a:off x="632520" y="1268760"/>
            <a:ext cx="6912768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rgbClr val="FF0000"/>
                </a:solidFill>
              </a:rPr>
              <a:t>How many balls are there altogether?</a:t>
            </a:r>
          </a:p>
        </p:txBody>
      </p:sp>
      <p:pic>
        <p:nvPicPr>
          <p:cNvPr id="4098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C03F3A37-FF12-4131-B6F5-92D39078F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16" y="2268306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C8CD56F0-4FCB-4C1B-992D-EAA438969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344" y="2258066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B7C00268-BC74-45C5-BAD8-EDD60DFF94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409" y="2258879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507B4C9A-FE69-461F-A692-1EF8137F4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437" y="2249452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0632DB25-90A9-49E7-9DA4-0F1BF45F8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956" y="3157753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8E224FDF-78E0-4EC3-9C50-AB441D3F3E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248" y="3122703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8CA9FA43-2585-4091-AD20-3FE2F86BC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437" y="3157753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5D8603B7-43DB-411F-A899-3906F5B6FF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80" y="3157753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6A7CA855-9201-44B2-BAB5-4CB087CD2E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171" y="2315632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FF7AA51C-FF8B-4BDB-9AC6-9AE14DDFE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199" y="2258066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191E4D30-96AD-41FE-AD24-209805ACC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5264" y="2258879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40460A80-6DE8-4C80-8F69-ACEC50F0A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292" y="2249452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08E6CFAE-C476-4F0E-9469-C65907E8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811" y="3157753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B18D7F48-C694-475A-A9EC-219A68D333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6103" y="3122703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5D6E182C-A511-4A26-B32E-33273FA980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292" y="3157753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Beach Ball Clipart Translucent - Transparent Background Beach Ball Clipart,  HD Png Download , Transparent Png Image - PNGitem">
            <a:extLst>
              <a:ext uri="{FF2B5EF4-FFF2-40B4-BE49-F238E27FC236}">
                <a16:creationId xmlns:a16="http://schemas.microsoft.com/office/drawing/2014/main" xmlns="" id="{6BB9B045-F3B8-47BC-9511-B792FEC75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8335" y="3157753"/>
            <a:ext cx="955028" cy="88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378032B7-C128-4B45-93D4-EE8AF7842BE2}"/>
              </a:ext>
            </a:extLst>
          </p:cNvPr>
          <p:cNvSpPr txBox="1"/>
          <p:nvPr/>
        </p:nvSpPr>
        <p:spPr>
          <a:xfrm>
            <a:off x="1988920" y="4294919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/>
              <a:t>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FA785866-E05A-41A4-8354-9832ACE25446}"/>
              </a:ext>
            </a:extLst>
          </p:cNvPr>
          <p:cNvSpPr txBox="1"/>
          <p:nvPr/>
        </p:nvSpPr>
        <p:spPr>
          <a:xfrm>
            <a:off x="4492743" y="4366471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/>
              <a:t>8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3E4CA19A-38BB-4C1C-8FC4-D4938E93CA5B}"/>
              </a:ext>
            </a:extLst>
          </p:cNvPr>
          <p:cNvSpPr txBox="1"/>
          <p:nvPr/>
        </p:nvSpPr>
        <p:spPr>
          <a:xfrm>
            <a:off x="3181586" y="4268754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/>
              <a:t>+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571E7A9E-4E5F-4154-AB33-EE26884A70BD}"/>
              </a:ext>
            </a:extLst>
          </p:cNvPr>
          <p:cNvSpPr txBox="1"/>
          <p:nvPr/>
        </p:nvSpPr>
        <p:spPr>
          <a:xfrm>
            <a:off x="5911003" y="4306158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/>
              <a:t>=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4524D00D-283D-4FCA-A9F5-96F0ED84A60E}"/>
              </a:ext>
            </a:extLst>
          </p:cNvPr>
          <p:cNvSpPr txBox="1"/>
          <p:nvPr/>
        </p:nvSpPr>
        <p:spPr>
          <a:xfrm>
            <a:off x="6984706" y="4455736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/>
              <a:t>16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E85ECF49-1AA1-4F39-830E-CD98ABF986FA}"/>
              </a:ext>
            </a:extLst>
          </p:cNvPr>
          <p:cNvSpPr txBox="1"/>
          <p:nvPr/>
        </p:nvSpPr>
        <p:spPr>
          <a:xfrm>
            <a:off x="516748" y="6028838"/>
            <a:ext cx="6921117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N" sz="2800" dirty="0"/>
              <a:t>Altogether there are 16 balls.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xmlns="" id="{5581B409-13CD-4E81-89C6-9DB2D07E56DF}"/>
              </a:ext>
            </a:extLst>
          </p:cNvPr>
          <p:cNvSpPr/>
          <p:nvPr/>
        </p:nvSpPr>
        <p:spPr>
          <a:xfrm rot="20186196">
            <a:off x="100433" y="194491"/>
            <a:ext cx="1733778" cy="86409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C/W</a:t>
            </a:r>
          </a:p>
          <a:p>
            <a:pPr algn="ctr"/>
            <a:r>
              <a:rPr lang="en-US" sz="2000" b="1" dirty="0"/>
              <a:t>24.11.21</a:t>
            </a: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142530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xmlns="" id="{0BB7E94D-76F9-4FD5-BBBA-FAED65870523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802311" y="116632"/>
            <a:ext cx="1995833" cy="1019814"/>
          </a:xfrm>
          <a:prstGeom prst="rect">
            <a:avLst/>
          </a:prstGeom>
          <a:noFill/>
          <a:ln>
            <a:noFill/>
          </a:ln>
        </p:spPr>
      </p:pic>
      <p:pic>
        <p:nvPicPr>
          <p:cNvPr id="5124" name="Picture 4" descr="Christmas Wrapped Candy Set. Colorful Packaged Sweet, Goody In A Piece Of  Paper. Vector Illustration Isolated On A White Background. Royalty Free  Cliparts, Vectors, And Stock Illustration. Image 47747036.">
            <a:extLst>
              <a:ext uri="{FF2B5EF4-FFF2-40B4-BE49-F238E27FC236}">
                <a16:creationId xmlns:a16="http://schemas.microsoft.com/office/drawing/2014/main" xmlns="" id="{BF7D0650-5D78-49DF-8965-BA0451EAF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56" y="2083623"/>
            <a:ext cx="2362200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hristmas Wrapped Candy Set. Colorful Packaged Sweet, Goody In A Piece Of  Paper. Vector Illustration Isolated On A White Background. Royalty Free  Cliparts, Vectors, And Stock Illustration. Image 47747036.">
            <a:extLst>
              <a:ext uri="{FF2B5EF4-FFF2-40B4-BE49-F238E27FC236}">
                <a16:creationId xmlns:a16="http://schemas.microsoft.com/office/drawing/2014/main" xmlns="" id="{14A485D0-D69F-4F8B-9AD9-31B5F2FEF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976" y="2104833"/>
            <a:ext cx="2362200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B0AFF97-BA94-4FFF-8109-E01903CCD42F}"/>
              </a:ext>
            </a:extLst>
          </p:cNvPr>
          <p:cNvSpPr txBox="1"/>
          <p:nvPr/>
        </p:nvSpPr>
        <p:spPr>
          <a:xfrm>
            <a:off x="1424608" y="4462477"/>
            <a:ext cx="1008112" cy="64633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IN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EBCC6DE-379D-4E7E-93BE-5E92C825562E}"/>
              </a:ext>
            </a:extLst>
          </p:cNvPr>
          <p:cNvSpPr txBox="1"/>
          <p:nvPr/>
        </p:nvSpPr>
        <p:spPr>
          <a:xfrm>
            <a:off x="2944228" y="4400921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/>
              <a:t>+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DA95A4-36A6-45F5-9FF9-DA035E021728}"/>
              </a:ext>
            </a:extLst>
          </p:cNvPr>
          <p:cNvSpPr txBox="1"/>
          <p:nvPr/>
        </p:nvSpPr>
        <p:spPr>
          <a:xfrm>
            <a:off x="6002362" y="4451166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/>
              <a:t>=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15E0550A-88F3-4BA4-8D82-3EF09AA0C7B6}"/>
              </a:ext>
            </a:extLst>
          </p:cNvPr>
          <p:cNvSpPr txBox="1"/>
          <p:nvPr/>
        </p:nvSpPr>
        <p:spPr>
          <a:xfrm>
            <a:off x="4662269" y="4456315"/>
            <a:ext cx="1008112" cy="64633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IN" sz="3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6E17166-EE35-4E8B-8954-F563F2183CE0}"/>
              </a:ext>
            </a:extLst>
          </p:cNvPr>
          <p:cNvSpPr txBox="1"/>
          <p:nvPr/>
        </p:nvSpPr>
        <p:spPr>
          <a:xfrm>
            <a:off x="6910407" y="4425248"/>
            <a:ext cx="1145133" cy="58477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IN" sz="3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B89D02E-BA76-4B56-B33D-2557A66E8C86}"/>
              </a:ext>
            </a:extLst>
          </p:cNvPr>
          <p:cNvSpPr txBox="1"/>
          <p:nvPr/>
        </p:nvSpPr>
        <p:spPr>
          <a:xfrm>
            <a:off x="632520" y="1268760"/>
            <a:ext cx="6912768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rgbClr val="FF0000"/>
                </a:solidFill>
              </a:rPr>
              <a:t>How many candies are there altogether?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5ECFE41-2DAC-42AB-BE94-D944792C7BC7}"/>
              </a:ext>
            </a:extLst>
          </p:cNvPr>
          <p:cNvSpPr txBox="1"/>
          <p:nvPr/>
        </p:nvSpPr>
        <p:spPr>
          <a:xfrm>
            <a:off x="776536" y="5672856"/>
            <a:ext cx="6921117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N" sz="2800" dirty="0"/>
              <a:t>Altogether there are ______ candies.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xmlns="" id="{5581B409-13CD-4E81-89C6-9DB2D07E56DF}"/>
              </a:ext>
            </a:extLst>
          </p:cNvPr>
          <p:cNvSpPr/>
          <p:nvPr/>
        </p:nvSpPr>
        <p:spPr>
          <a:xfrm rot="20186196">
            <a:off x="100433" y="194491"/>
            <a:ext cx="1733778" cy="86409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H</a:t>
            </a:r>
            <a:r>
              <a:rPr lang="en-US" sz="2000" b="1" dirty="0" smtClean="0"/>
              <a:t>/W</a:t>
            </a:r>
            <a:endParaRPr lang="en-US" sz="2000" b="1" dirty="0"/>
          </a:p>
          <a:p>
            <a:pPr algn="ctr"/>
            <a:r>
              <a:rPr lang="en-US" sz="2000" b="1" dirty="0"/>
              <a:t>24.11.21</a:t>
            </a: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709251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xmlns="" id="{0BB7E94D-76F9-4FD5-BBBA-FAED65870523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802311" y="116632"/>
            <a:ext cx="1995833" cy="101981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79494CF-A056-4695-96CB-5000BD1B5025}"/>
              </a:ext>
            </a:extLst>
          </p:cNvPr>
          <p:cNvSpPr txBox="1"/>
          <p:nvPr/>
        </p:nvSpPr>
        <p:spPr>
          <a:xfrm>
            <a:off x="344488" y="1988840"/>
            <a:ext cx="9217024" cy="35394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dirty="0"/>
              <a:t>1- Soma has 7 apples and 5 oranges. How many fruits Soma has altogether?</a:t>
            </a:r>
          </a:p>
          <a:p>
            <a:endParaRPr lang="en-IN" sz="2800" dirty="0"/>
          </a:p>
          <a:p>
            <a:r>
              <a:rPr lang="en-IN" sz="2800" dirty="0"/>
              <a:t>2- There are 5 bees on a flower. 3 bees join them. How many bees are there in total?</a:t>
            </a:r>
          </a:p>
          <a:p>
            <a:endParaRPr lang="en-IN" sz="2800" dirty="0"/>
          </a:p>
          <a:p>
            <a:r>
              <a:rPr lang="en-IN" sz="2800" dirty="0"/>
              <a:t>3- 3 ducks in a pond. 3 ducks on the sand. How many ducks are there in total.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5581B409-13CD-4E81-89C6-9DB2D07E56DF}"/>
              </a:ext>
            </a:extLst>
          </p:cNvPr>
          <p:cNvSpPr/>
          <p:nvPr/>
        </p:nvSpPr>
        <p:spPr>
          <a:xfrm rot="20186196">
            <a:off x="100433" y="194491"/>
            <a:ext cx="1733778" cy="86409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H</a:t>
            </a:r>
            <a:r>
              <a:rPr lang="en-US" sz="2000" b="1" dirty="0" smtClean="0"/>
              <a:t>/W</a:t>
            </a:r>
            <a:endParaRPr lang="en-US" sz="2000" b="1" dirty="0"/>
          </a:p>
          <a:p>
            <a:pPr algn="ctr"/>
            <a:r>
              <a:rPr lang="en-US" sz="2000" b="1" dirty="0"/>
              <a:t>24.11.21</a:t>
            </a: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3387778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xmlns="" id="{342C4F02-E08F-4EA0-9962-002BEB742056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401272" y="188640"/>
            <a:ext cx="2211857" cy="101981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F63382E-DCE1-49A7-8291-663E9E1F326D}"/>
              </a:ext>
            </a:extLst>
          </p:cNvPr>
          <p:cNvSpPr txBox="1"/>
          <p:nvPr/>
        </p:nvSpPr>
        <p:spPr>
          <a:xfrm>
            <a:off x="381409" y="1406381"/>
            <a:ext cx="9217024" cy="526297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dirty="0"/>
              <a:t>4- How many fish are there altogether?</a:t>
            </a:r>
          </a:p>
          <a:p>
            <a:endParaRPr lang="en-IN" sz="2800" dirty="0"/>
          </a:p>
          <a:p>
            <a:endParaRPr lang="en-IN" sz="2800" dirty="0"/>
          </a:p>
          <a:p>
            <a:endParaRPr lang="en-IN" sz="2800" dirty="0"/>
          </a:p>
          <a:p>
            <a:r>
              <a:rPr lang="en-IN" sz="2800" dirty="0"/>
              <a:t>Altogether there are _____   fish.</a:t>
            </a:r>
          </a:p>
          <a:p>
            <a:endParaRPr lang="en-IN" sz="2800" dirty="0"/>
          </a:p>
          <a:p>
            <a:r>
              <a:rPr lang="en-IN" sz="2800" dirty="0"/>
              <a:t>5- How many flowers are there altogether?</a:t>
            </a:r>
          </a:p>
          <a:p>
            <a:endParaRPr lang="en-IN" sz="2800" dirty="0"/>
          </a:p>
          <a:p>
            <a:endParaRPr lang="en-IN" sz="2800" dirty="0"/>
          </a:p>
          <a:p>
            <a:endParaRPr lang="en-IN" sz="2800" dirty="0"/>
          </a:p>
          <a:p>
            <a:endParaRPr lang="en-IN" sz="2800" dirty="0"/>
          </a:p>
          <a:p>
            <a:r>
              <a:rPr lang="en-IN" sz="2800" dirty="0"/>
              <a:t>Altogether there are _____flowers.</a:t>
            </a:r>
          </a:p>
        </p:txBody>
      </p:sp>
      <p:pic>
        <p:nvPicPr>
          <p:cNvPr id="7170" name="Picture 2" descr="Фотки Wooden Fish, Clip Art Pictures, Tropical Art, - Cartoon Sea Fish Png  Transparent PNG - 2560x1811 - Free Download on NicePNG">
            <a:extLst>
              <a:ext uri="{FF2B5EF4-FFF2-40B4-BE49-F238E27FC236}">
                <a16:creationId xmlns:a16="http://schemas.microsoft.com/office/drawing/2014/main" xmlns="" id="{5EBDD071-1B1E-44B2-BEE3-49725D73C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12" y="1988840"/>
            <a:ext cx="720080" cy="52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Фотки Wooden Fish, Clip Art Pictures, Tropical Art, - Cartoon Sea Fish Png  Transparent PNG - 2560x1811 - Free Download on NicePNG">
            <a:extLst>
              <a:ext uri="{FF2B5EF4-FFF2-40B4-BE49-F238E27FC236}">
                <a16:creationId xmlns:a16="http://schemas.microsoft.com/office/drawing/2014/main" xmlns="" id="{DB6A840C-A30E-40BE-94CB-C856766355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232" y="1981019"/>
            <a:ext cx="720080" cy="52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Фотки Wooden Fish, Clip Art Pictures, Tropical Art, - Cartoon Sea Fish Png  Transparent PNG - 2560x1811 - Free Download on NicePNG">
            <a:extLst>
              <a:ext uri="{FF2B5EF4-FFF2-40B4-BE49-F238E27FC236}">
                <a16:creationId xmlns:a16="http://schemas.microsoft.com/office/drawing/2014/main" xmlns="" id="{25BAA3AD-C5F0-43B8-AB17-A1A090A41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28" y="1938349"/>
            <a:ext cx="720080" cy="52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Фотки Wooden Fish, Clip Art Pictures, Tropical Art, - Cartoon Sea Fish Png  Transparent PNG - 2560x1811 - Free Download on NicePNG">
            <a:extLst>
              <a:ext uri="{FF2B5EF4-FFF2-40B4-BE49-F238E27FC236}">
                <a16:creationId xmlns:a16="http://schemas.microsoft.com/office/drawing/2014/main" xmlns="" id="{C6FBD65F-BB32-4BBE-9D25-EF0F08F03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52" y="2625734"/>
            <a:ext cx="720080" cy="52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Фотки Wooden Fish, Clip Art Pictures, Tropical Art, - Cartoon Sea Fish Png  Transparent PNG - 2560x1811 - Free Download on NicePNG">
            <a:extLst>
              <a:ext uri="{FF2B5EF4-FFF2-40B4-BE49-F238E27FC236}">
                <a16:creationId xmlns:a16="http://schemas.microsoft.com/office/drawing/2014/main" xmlns="" id="{E74B55E9-7991-4959-813B-F7A23246E1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896" y="2621270"/>
            <a:ext cx="720080" cy="52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Фотки Wooden Fish, Clip Art Pictures, Tropical Art, - Cartoon Sea Fish Png  Transparent PNG - 2560x1811 - Free Download on NicePNG">
            <a:extLst>
              <a:ext uri="{FF2B5EF4-FFF2-40B4-BE49-F238E27FC236}">
                <a16:creationId xmlns:a16="http://schemas.microsoft.com/office/drawing/2014/main" xmlns="" id="{6644A1CF-E633-437E-B87A-7C72B3F13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69" y="1981018"/>
            <a:ext cx="720080" cy="52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Фотки Wooden Fish, Clip Art Pictures, Tropical Art, - Cartoon Sea Fish Png  Transparent PNG - 2560x1811 - Free Download on NicePNG">
            <a:extLst>
              <a:ext uri="{FF2B5EF4-FFF2-40B4-BE49-F238E27FC236}">
                <a16:creationId xmlns:a16="http://schemas.microsoft.com/office/drawing/2014/main" xmlns="" id="{4E121D7A-28CA-40B1-BCA8-B117488A34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881" y="1988840"/>
            <a:ext cx="720080" cy="52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Фотки Wooden Fish, Clip Art Pictures, Tropical Art, - Cartoon Sea Fish Png  Transparent PNG - 2560x1811 - Free Download on NicePNG">
            <a:extLst>
              <a:ext uri="{FF2B5EF4-FFF2-40B4-BE49-F238E27FC236}">
                <a16:creationId xmlns:a16="http://schemas.microsoft.com/office/drawing/2014/main" xmlns="" id="{0887B4AB-96AC-4363-93CA-F75CB6C36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025" y="2502637"/>
            <a:ext cx="720080" cy="52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Flower Clipart Wallpaper Free Download Best Flower - Purple Flowers Clip Art  - Png Download - Full Size Clipart (#519813) - PinClipart">
            <a:extLst>
              <a:ext uri="{FF2B5EF4-FFF2-40B4-BE49-F238E27FC236}">
                <a16:creationId xmlns:a16="http://schemas.microsoft.com/office/drawing/2014/main" xmlns="" id="{9B6333BD-0BAD-4118-8FA1-0C60ACC540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37" y="4581128"/>
            <a:ext cx="2302071" cy="115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Flower Clip Art Images, Stock Photos &amp;amp; Vectors | Shutterstock">
            <a:extLst>
              <a:ext uri="{FF2B5EF4-FFF2-40B4-BE49-F238E27FC236}">
                <a16:creationId xmlns:a16="http://schemas.microsoft.com/office/drawing/2014/main" xmlns="" id="{8B2B5882-24FE-4E7A-B6B6-76E3AE1C71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4"/>
          <a:stretch/>
        </p:blipFill>
        <p:spPr bwMode="auto">
          <a:xfrm>
            <a:off x="3369438" y="4467299"/>
            <a:ext cx="2840732" cy="1378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xmlns="" id="{5581B409-13CD-4E81-89C6-9DB2D07E56DF}"/>
              </a:ext>
            </a:extLst>
          </p:cNvPr>
          <p:cNvSpPr/>
          <p:nvPr/>
        </p:nvSpPr>
        <p:spPr>
          <a:xfrm rot="20186196">
            <a:off x="100433" y="194491"/>
            <a:ext cx="1733778" cy="86409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H</a:t>
            </a:r>
            <a:r>
              <a:rPr lang="en-US" sz="2000" b="1" dirty="0" smtClean="0"/>
              <a:t>/W</a:t>
            </a:r>
            <a:endParaRPr lang="en-US" sz="2000" b="1" dirty="0"/>
          </a:p>
          <a:p>
            <a:pPr algn="ctr"/>
            <a:r>
              <a:rPr lang="en-US" sz="2000" b="1" dirty="0"/>
              <a:t>24.11.21</a:t>
            </a: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1620160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256</Words>
  <Application>Microsoft Office PowerPoint</Application>
  <PresentationFormat>A4 Paper (210x297 mm)</PresentationFormat>
  <Paragraphs>71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Windows User</cp:lastModifiedBy>
  <cp:revision>40</cp:revision>
  <dcterms:created xsi:type="dcterms:W3CDTF">2020-09-12T04:04:03Z</dcterms:created>
  <dcterms:modified xsi:type="dcterms:W3CDTF">2021-11-22T14:04:57Z</dcterms:modified>
</cp:coreProperties>
</file>