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356" r:id="rId5"/>
    <p:sldId id="259" r:id="rId6"/>
    <p:sldId id="260" r:id="rId7"/>
    <p:sldId id="361" r:id="rId8"/>
    <p:sldId id="362" r:id="rId9"/>
    <p:sldId id="3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6" autoAdjust="0"/>
    <p:restoredTop sz="93842" autoAdjust="0"/>
  </p:normalViewPr>
  <p:slideViewPr>
    <p:cSldViewPr snapToGrid="0">
      <p:cViewPr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notesMaster" Target="notesMasters/notesMaster1.xml" /><Relationship Id="rId5" Type="http://schemas.openxmlformats.org/officeDocument/2006/relationships/slide" Target="slides/slide4.xml" /><Relationship Id="rId15" Type="http://schemas.openxmlformats.org/officeDocument/2006/relationships/tableStyles" Target="tableStyle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7F202-8205-403F-B540-3E10E5A3C5CC}" type="datetimeFigureOut">
              <a:rPr lang="en-IN" smtClean="0"/>
              <a:t>01-12-2021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72EB1-2987-4BFE-8F31-6FE9EF66A28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26177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08405-9F2B-493F-893B-B2321E652D95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72EB1-2987-4BFE-8F31-6FE9EF66A288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8919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D3E37-60D0-4D79-AB03-506652697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E59279-F848-4369-BC1D-EE05C6583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6EB5E-6915-4CE0-93F1-C15D4BDB2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1BC3-2E88-46E5-9268-816C3DA7AFBC}" type="datetimeFigureOut">
              <a:rPr lang="en-IN" smtClean="0"/>
              <a:t>01-12-2021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C05AF-DA1C-4718-BFCE-C6EDED8B8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6212E-B6D3-4D58-8534-ACEDFE096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FC83-475F-48CF-B6E5-1BF11D4C72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7747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5C130-25F5-4329-A794-28BC2F149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4A72DC-A5E9-4AA7-8E31-F2DAB631A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0A313-7316-482C-A0E7-036FF1811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1BC3-2E88-46E5-9268-816C3DA7AFBC}" type="datetimeFigureOut">
              <a:rPr lang="en-IN" smtClean="0"/>
              <a:t>01-12-2021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89459-341D-4B6C-A1BA-C5084809F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83A95-F816-495C-93BC-CAA0D7AE2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FC83-475F-48CF-B6E5-1BF11D4C72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5284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30A4B2-B317-4E0D-BC40-76F2037169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3F22C-CF35-404E-B00E-157042710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CBF7E-2E81-4CCE-A295-6A8E3B519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1BC3-2E88-46E5-9268-816C3DA7AFBC}" type="datetimeFigureOut">
              <a:rPr lang="en-IN" smtClean="0"/>
              <a:t>01-12-2021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1B6AA-A244-473D-9A33-73C35E7BD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E8F1A-F399-48E2-97AA-F65C8343C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FC83-475F-48CF-B6E5-1BF11D4C72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2851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447C8-EABF-4858-B248-69A0D696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34798-28CA-421E-91AC-7039C0447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BECB8-6F12-4AD3-9668-A319613E3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1BC3-2E88-46E5-9268-816C3DA7AFBC}" type="datetimeFigureOut">
              <a:rPr lang="en-IN" smtClean="0"/>
              <a:t>01-12-2021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88AED-13AD-4264-A24D-690F029B7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60ACB-9E81-43E9-B038-C64A9B15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FC83-475F-48CF-B6E5-1BF11D4C72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8400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384A7-C5D9-4ACC-8B5A-DB9B046FF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9D81D-ADB6-4C8A-A53D-D5DE8050A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A39D6-02CA-4FAA-8355-0EBA7FF2B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1BC3-2E88-46E5-9268-816C3DA7AFBC}" type="datetimeFigureOut">
              <a:rPr lang="en-IN" smtClean="0"/>
              <a:t>01-12-2021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829B6-BE81-4E03-A787-D8E839EDE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5B18C-84CE-4204-A243-6A4A23918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FC83-475F-48CF-B6E5-1BF11D4C72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195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A89FF-9226-42D1-B918-0C3C998A0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9DBFC-863D-4F86-AAEC-B0E791C282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504E1-FFF0-418F-95F8-69EB528B8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3DB386-1D07-4446-81DC-654111010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1BC3-2E88-46E5-9268-816C3DA7AFBC}" type="datetimeFigureOut">
              <a:rPr lang="en-IN" smtClean="0"/>
              <a:t>01-12-2021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49BC0-0AD6-46B7-BF51-C315A8203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4D011-ACC7-483F-ADC6-3E8722F5D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FC83-475F-48CF-B6E5-1BF11D4C72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5966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68FD2-F565-4FBB-931E-1FF5B4430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B38DB-48F6-4090-A3C1-3AA4322D9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5CB96-9A8B-4391-A975-90B02BBCE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DB9EED-FE58-464B-B766-CEF8EA88DA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7AC7AD-D911-44DA-A3D6-653C44E33D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8F6E0D-F5F7-4ECD-B7F7-35BA4055A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1BC3-2E88-46E5-9268-816C3DA7AFBC}" type="datetimeFigureOut">
              <a:rPr lang="en-IN" smtClean="0"/>
              <a:t>01-12-2021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69DC3A-45B0-41E0-878D-3BBA9202A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73C57E-A60E-4785-A124-8AB3F5F3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FC83-475F-48CF-B6E5-1BF11D4C72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2563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E7767-B802-4981-A4C5-4DBA70D71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B484C-D890-4683-B3E6-D08D28F7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1BC3-2E88-46E5-9268-816C3DA7AFBC}" type="datetimeFigureOut">
              <a:rPr lang="en-IN" smtClean="0"/>
              <a:t>01-12-2021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26447A-644E-4293-927D-D361B8451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D19F27-6E8E-4475-BA39-565D7F8C6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FC83-475F-48CF-B6E5-1BF11D4C72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389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9B1B6F-AB1C-46C1-AE12-6C142E876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1BC3-2E88-46E5-9268-816C3DA7AFBC}" type="datetimeFigureOut">
              <a:rPr lang="en-IN" smtClean="0"/>
              <a:t>01-12-2021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B80C2F-0F3F-40B5-8067-5FF81C24F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2B68B-A0B4-4E3C-9937-7043726D1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FC83-475F-48CF-B6E5-1BF11D4C72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0307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7FDA0-399A-4CDE-91E7-368784B2F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E1266-9BF9-4D81-87D1-3266CACD8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06049-3344-4A60-BEC0-90BD23046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A45644-3F25-473F-982C-268361565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1BC3-2E88-46E5-9268-816C3DA7AFBC}" type="datetimeFigureOut">
              <a:rPr lang="en-IN" smtClean="0"/>
              <a:t>01-12-2021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14878-9F39-488D-B097-A5F7307C2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629A9-C942-4668-AB64-C585016D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FC83-475F-48CF-B6E5-1BF11D4C72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3195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F5153-1E86-45FF-B310-4A3B11732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9438EC-B2D2-466C-9215-215730A969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61E8F-7753-4377-9E1A-1DACA1F05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AA68E-5049-41B8-B3B8-CB91228A7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01BC3-2E88-46E5-9268-816C3DA7AFBC}" type="datetimeFigureOut">
              <a:rPr lang="en-IN" smtClean="0"/>
              <a:t>01-12-2021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2838E-E080-4FA5-912D-AF65C3218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51D6E-46B3-499D-95BD-98328E2C8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7FC83-475F-48CF-B6E5-1BF11D4C72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85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93B75F-4C75-4A18-A91A-E37E0855D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51FFF-E582-4782-BC3F-074872AA0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DF951-ACA8-400D-9AB0-EA9E1BF07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01BC3-2E88-46E5-9268-816C3DA7AFBC}" type="datetimeFigureOut">
              <a:rPr lang="en-IN" smtClean="0"/>
              <a:t>01-12-2021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8BD5C-B7EC-421B-AB60-CFF9144E0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5625F-26C6-4B3C-9196-AC6D77DD0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7FC83-475F-48CF-B6E5-1BF11D4C72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763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.png" /><Relationship Id="rId4" Type="http://schemas.openxmlformats.org/officeDocument/2006/relationships/image" Target="../media/image5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9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1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3.jpeg" /><Relationship Id="rId4" Type="http://schemas.openxmlformats.org/officeDocument/2006/relationships/image" Target="../media/image12.jpeg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1081" y="1062016"/>
            <a:ext cx="6805769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CLASS 	: UKG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SUBJECT	: MATHS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CHAPTER 	: “SUBTRACTION”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TOPIC 	: Cross out, count and write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                                 (bkpg-139 – 142)</a:t>
            </a:r>
            <a:endParaRPr lang="en-IN" sz="3200" b="1" dirty="0"/>
          </a:p>
        </p:txBody>
      </p:sp>
      <p:pic>
        <p:nvPicPr>
          <p:cNvPr id="7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765160" y="244745"/>
            <a:ext cx="2169747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4;p13">
            <a:extLst>
              <a:ext uri="{FF2B5EF4-FFF2-40B4-BE49-F238E27FC236}">
                <a16:creationId xmlns:a16="http://schemas.microsoft.com/office/drawing/2014/main" id="{215EC1D0-B474-434F-84E9-76309E18C933}"/>
              </a:ext>
            </a:extLst>
          </p:cNvPr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4674235"/>
            <a:ext cx="12192000" cy="225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>
            <a:extLst>
              <a:ext uri="{FF2B5EF4-FFF2-40B4-BE49-F238E27FC236}">
                <a16:creationId xmlns:a16="http://schemas.microsoft.com/office/drawing/2014/main" id="{E68613F9-8192-477B-8C0D-B8BA95B02AB4}"/>
              </a:ext>
            </a:extLst>
          </p:cNvPr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765160" y="244745"/>
            <a:ext cx="2169747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698974-9935-49D6-8A5F-B9720A51A0B8}"/>
              </a:ext>
            </a:extLst>
          </p:cNvPr>
          <p:cNvSpPr txBox="1"/>
          <p:nvPr/>
        </p:nvSpPr>
        <p:spPr>
          <a:xfrm>
            <a:off x="1481261" y="1494356"/>
            <a:ext cx="860099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Recap</a:t>
            </a:r>
          </a:p>
          <a:p>
            <a:r>
              <a:rPr lang="en-US" sz="3200" b="1" i="0" u="sng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SUBTRACTION</a:t>
            </a:r>
            <a:r>
              <a:rPr lang="en-US" sz="32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is-</a:t>
            </a:r>
          </a:p>
          <a:p>
            <a:r>
              <a:rPr lang="en-US" sz="3200" dirty="0">
                <a:solidFill>
                  <a:srgbClr val="202124"/>
                </a:solidFill>
                <a:latin typeface="arial" panose="020B0604020202020204" pitchFamily="34" charset="0"/>
              </a:rPr>
              <a:t>W</a:t>
            </a:r>
            <a:r>
              <a:rPr lang="en-US" sz="32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hen you take one number away from another number. </a:t>
            </a:r>
            <a:r>
              <a:rPr lang="en-US" sz="3200" dirty="0">
                <a:solidFill>
                  <a:srgbClr val="202124"/>
                </a:solidFill>
                <a:latin typeface="arial" panose="020B0604020202020204" pitchFamily="34" charset="0"/>
              </a:rPr>
              <a:t>For ex-</a:t>
            </a:r>
            <a:r>
              <a:rPr lang="en-US" sz="32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 subtraction of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</a:rPr>
              <a:t>2</a:t>
            </a:r>
            <a:r>
              <a:rPr lang="en-US" sz="32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from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</a:rPr>
              <a:t>5</a:t>
            </a:r>
            <a:r>
              <a:rPr lang="en-US" sz="32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gives you an answer of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</a:rPr>
              <a:t>3</a:t>
            </a:r>
            <a:r>
              <a:rPr lang="en-US" sz="32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en-US" sz="3200" dirty="0">
                <a:solidFill>
                  <a:srgbClr val="202124"/>
                </a:solidFill>
                <a:latin typeface="arial" panose="020B0604020202020204" pitchFamily="34" charset="0"/>
              </a:rPr>
              <a:t>                          (5 – 2 = 3)</a:t>
            </a:r>
          </a:p>
          <a:p>
            <a:r>
              <a:rPr lang="en-US" sz="3200" dirty="0">
                <a:solidFill>
                  <a:srgbClr val="202124"/>
                </a:solidFill>
                <a:latin typeface="arial" panose="020B0604020202020204" pitchFamily="34" charset="0"/>
              </a:rPr>
              <a:t>The words used for subtraction are-</a:t>
            </a:r>
            <a:r>
              <a:rPr lang="en-US" sz="3200" dirty="0" err="1">
                <a:solidFill>
                  <a:srgbClr val="202124"/>
                </a:solidFill>
                <a:latin typeface="arial" panose="020B0604020202020204" pitchFamily="34" charset="0"/>
              </a:rPr>
              <a:t>minus,remain,left,fewer,less,take</a:t>
            </a:r>
            <a:r>
              <a:rPr lang="en-US" sz="3200" dirty="0">
                <a:solidFill>
                  <a:srgbClr val="202124"/>
                </a:solidFill>
                <a:latin typeface="arial" panose="020B0604020202020204" pitchFamily="34" charset="0"/>
              </a:rPr>
              <a:t> away.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906877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>
            <a:extLst>
              <a:ext uri="{FF2B5EF4-FFF2-40B4-BE49-F238E27FC236}">
                <a16:creationId xmlns:a16="http://schemas.microsoft.com/office/drawing/2014/main" id="{E68613F9-8192-477B-8C0D-B8BA95B02AB4}"/>
              </a:ext>
            </a:extLst>
          </p:cNvPr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765160" y="244745"/>
            <a:ext cx="2169747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Animated gif discovered by dennis &amp;lt;3. Find images and videos about gif,  butterfly and png on We Heart I… | Butterfly gif, Pixel art background,  Overlays transparent">
            <a:extLst>
              <a:ext uri="{FF2B5EF4-FFF2-40B4-BE49-F238E27FC236}">
                <a16:creationId xmlns:a16="http://schemas.microsoft.com/office/drawing/2014/main" id="{D731C66B-72DF-4671-85C9-F6B8BADBBD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519316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ip Transparent Library Green Grass Flowers Clipart - Transparent Background Grass Clipart (6917x2467), Png Download">
            <a:extLst>
              <a:ext uri="{FF2B5EF4-FFF2-40B4-BE49-F238E27FC236}">
                <a16:creationId xmlns:a16="http://schemas.microsoft.com/office/drawing/2014/main" id="{C7FE48AE-6CD4-4CDB-BC04-0C922ED11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62" y="4131788"/>
            <a:ext cx="11378317" cy="266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nimated gif discovered by dennis &amp;lt;3. Find images and videos about gif,  butterfly and png on We Heart I… | Butterfly gif, Pixel art background,  Overlays transparent">
            <a:extLst>
              <a:ext uri="{FF2B5EF4-FFF2-40B4-BE49-F238E27FC236}">
                <a16:creationId xmlns:a16="http://schemas.microsoft.com/office/drawing/2014/main" id="{D87CA957-5FD5-461D-8296-A11F74F72D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70" y="2065351"/>
            <a:ext cx="582433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028121-20C7-4CF8-B688-5D1DFF9E1824}"/>
              </a:ext>
            </a:extLst>
          </p:cNvPr>
          <p:cNvSpPr/>
          <p:nvPr/>
        </p:nvSpPr>
        <p:spPr>
          <a:xfrm>
            <a:off x="2949934" y="1065474"/>
            <a:ext cx="926232" cy="8395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BEE7B4-3F8F-462E-B2E7-DA663990F3F6}"/>
              </a:ext>
            </a:extLst>
          </p:cNvPr>
          <p:cNvSpPr/>
          <p:nvPr/>
        </p:nvSpPr>
        <p:spPr>
          <a:xfrm>
            <a:off x="5072317" y="1065474"/>
            <a:ext cx="914400" cy="8395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4</a:t>
            </a:r>
            <a:endParaRPr lang="en-US" sz="36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229586-F69C-4075-9735-9DA1A18C0AFC}"/>
              </a:ext>
            </a:extLst>
          </p:cNvPr>
          <p:cNvSpPr/>
          <p:nvPr/>
        </p:nvSpPr>
        <p:spPr>
          <a:xfrm>
            <a:off x="7152104" y="1065474"/>
            <a:ext cx="914400" cy="8395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EA7FA4-D4AD-4855-B649-48A19A07AC79}"/>
              </a:ext>
            </a:extLst>
          </p:cNvPr>
          <p:cNvSpPr txBox="1"/>
          <p:nvPr/>
        </p:nvSpPr>
        <p:spPr>
          <a:xfrm>
            <a:off x="4260728" y="1065474"/>
            <a:ext cx="396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-</a:t>
            </a:r>
            <a:endParaRPr lang="en-IN" sz="5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1EE122-7126-4C1C-A176-64166FB3E74C}"/>
              </a:ext>
            </a:extLst>
          </p:cNvPr>
          <p:cNvSpPr txBox="1"/>
          <p:nvPr/>
        </p:nvSpPr>
        <p:spPr>
          <a:xfrm>
            <a:off x="6297989" y="981669"/>
            <a:ext cx="396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=</a:t>
            </a:r>
            <a:endParaRPr lang="en-IN" sz="5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6D59B5-6635-4BC9-A22D-913FDECABB6D}"/>
              </a:ext>
            </a:extLst>
          </p:cNvPr>
          <p:cNvSpPr txBox="1"/>
          <p:nvPr/>
        </p:nvSpPr>
        <p:spPr>
          <a:xfrm>
            <a:off x="3264685" y="225450"/>
            <a:ext cx="480181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Count, subtract and say-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288456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5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717253" y="6115392"/>
            <a:ext cx="246888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530276" y="107458"/>
            <a:ext cx="3131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47842" y="2619599"/>
            <a:ext cx="914400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06780" y="2588665"/>
            <a:ext cx="914400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20464" y="2588665"/>
            <a:ext cx="914400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9" name="Minus Sign 28"/>
          <p:cNvSpPr/>
          <p:nvPr/>
        </p:nvSpPr>
        <p:spPr>
          <a:xfrm>
            <a:off x="3792289" y="2834713"/>
            <a:ext cx="516976" cy="433625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quals 29"/>
          <p:cNvSpPr/>
          <p:nvPr/>
        </p:nvSpPr>
        <p:spPr>
          <a:xfrm>
            <a:off x="6218695" y="2841467"/>
            <a:ext cx="504254" cy="381161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65718" y="2708636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3</a:t>
            </a:r>
            <a:endParaRPr lang="en-US" sz="3200" b="1" dirty="0"/>
          </a:p>
        </p:txBody>
      </p:sp>
      <p:pic>
        <p:nvPicPr>
          <p:cNvPr id="2050" name="Picture 2" descr="Multicolor Soccer Ball PNG Images &amp;amp; PSDs for Download | PixelSquid -  S111766898">
            <a:extLst>
              <a:ext uri="{FF2B5EF4-FFF2-40B4-BE49-F238E27FC236}">
                <a16:creationId xmlns:a16="http://schemas.microsoft.com/office/drawing/2014/main" id="{ED94FE84-625E-4B6C-B67F-D4ABE6089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7" t="22160" r="22278" b="20880"/>
          <a:stretch/>
        </p:blipFill>
        <p:spPr bwMode="auto">
          <a:xfrm>
            <a:off x="553113" y="1493644"/>
            <a:ext cx="911102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AA77B6D3-1659-471E-B318-60DFECFB7EC3}"/>
              </a:ext>
            </a:extLst>
          </p:cNvPr>
          <p:cNvSpPr/>
          <p:nvPr/>
        </p:nvSpPr>
        <p:spPr>
          <a:xfrm>
            <a:off x="537823" y="1082875"/>
            <a:ext cx="869110" cy="1625761"/>
          </a:xfrm>
          <a:prstGeom prst="mathMultiply">
            <a:avLst>
              <a:gd name="adj1" fmla="val 6630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 descr="Multicolor Soccer Ball PNG Images &amp;amp; PSDs for Download | PixelSquid -  S111766898">
            <a:extLst>
              <a:ext uri="{FF2B5EF4-FFF2-40B4-BE49-F238E27FC236}">
                <a16:creationId xmlns:a16="http://schemas.microsoft.com/office/drawing/2014/main" id="{B95B3A1C-0B9F-47AC-BF82-9C31943DB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7" t="22160" r="22278" b="20880"/>
          <a:stretch/>
        </p:blipFill>
        <p:spPr bwMode="auto">
          <a:xfrm>
            <a:off x="1692291" y="1451038"/>
            <a:ext cx="911102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Multicolor Soccer Ball PNG Images &amp;amp; PSDs for Download | PixelSquid -  S111766898">
            <a:extLst>
              <a:ext uri="{FF2B5EF4-FFF2-40B4-BE49-F238E27FC236}">
                <a16:creationId xmlns:a16="http://schemas.microsoft.com/office/drawing/2014/main" id="{28B4EFFA-CE15-4BEB-B193-F3483E700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7" t="22160" r="22278" b="20880"/>
          <a:stretch/>
        </p:blipFill>
        <p:spPr bwMode="auto">
          <a:xfrm>
            <a:off x="2940143" y="1493643"/>
            <a:ext cx="911102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Multicolor Soccer Ball PNG Images &amp;amp; PSDs for Download | PixelSquid -  S111766898">
            <a:extLst>
              <a:ext uri="{FF2B5EF4-FFF2-40B4-BE49-F238E27FC236}">
                <a16:creationId xmlns:a16="http://schemas.microsoft.com/office/drawing/2014/main" id="{72F5C720-DB2D-4FE4-93F4-C31657E63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7" t="22160" r="22278" b="20880"/>
          <a:stretch/>
        </p:blipFill>
        <p:spPr bwMode="auto">
          <a:xfrm>
            <a:off x="4138236" y="1451038"/>
            <a:ext cx="911102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Multicolor Soccer Ball PNG Images &amp;amp; PSDs for Download | PixelSquid -  S111766898">
            <a:extLst>
              <a:ext uri="{FF2B5EF4-FFF2-40B4-BE49-F238E27FC236}">
                <a16:creationId xmlns:a16="http://schemas.microsoft.com/office/drawing/2014/main" id="{69CDDD2B-6AD7-425E-9450-33D3BE1EE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7" t="22160" r="22278" b="20880"/>
          <a:stretch/>
        </p:blipFill>
        <p:spPr bwMode="auto">
          <a:xfrm>
            <a:off x="5362098" y="1417828"/>
            <a:ext cx="911102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Multicolor Soccer Ball PNG Images &amp;amp; PSDs for Download | PixelSquid -  S111766898">
            <a:extLst>
              <a:ext uri="{FF2B5EF4-FFF2-40B4-BE49-F238E27FC236}">
                <a16:creationId xmlns:a16="http://schemas.microsoft.com/office/drawing/2014/main" id="{B0AC9D6C-8611-4326-946E-788C7E708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7" t="22160" r="22278" b="20880"/>
          <a:stretch/>
        </p:blipFill>
        <p:spPr bwMode="auto">
          <a:xfrm>
            <a:off x="6568430" y="1439187"/>
            <a:ext cx="911102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Multicolor Soccer Ball PNG Images &amp;amp; PSDs for Download | PixelSquid -  S111766898">
            <a:extLst>
              <a:ext uri="{FF2B5EF4-FFF2-40B4-BE49-F238E27FC236}">
                <a16:creationId xmlns:a16="http://schemas.microsoft.com/office/drawing/2014/main" id="{018743F6-A8F9-4825-B554-3E335186F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7" t="22160" r="22278" b="20880"/>
          <a:stretch/>
        </p:blipFill>
        <p:spPr bwMode="auto">
          <a:xfrm>
            <a:off x="7780334" y="1493643"/>
            <a:ext cx="911102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Multicolor Soccer Ball PNG Images &amp;amp; PSDs for Download | PixelSquid -  S111766898">
            <a:extLst>
              <a:ext uri="{FF2B5EF4-FFF2-40B4-BE49-F238E27FC236}">
                <a16:creationId xmlns:a16="http://schemas.microsoft.com/office/drawing/2014/main" id="{0AD160F5-7CE0-4FD9-8788-2070484C2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7" t="22160" r="22278" b="20880"/>
          <a:stretch/>
        </p:blipFill>
        <p:spPr bwMode="auto">
          <a:xfrm>
            <a:off x="8971131" y="1479613"/>
            <a:ext cx="911102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Multiplication Sign 35">
            <a:extLst>
              <a:ext uri="{FF2B5EF4-FFF2-40B4-BE49-F238E27FC236}">
                <a16:creationId xmlns:a16="http://schemas.microsoft.com/office/drawing/2014/main" id="{61ECA3A6-07AF-47F4-8BDA-E111FC2C8311}"/>
              </a:ext>
            </a:extLst>
          </p:cNvPr>
          <p:cNvSpPr/>
          <p:nvPr/>
        </p:nvSpPr>
        <p:spPr>
          <a:xfrm>
            <a:off x="1677360" y="1015527"/>
            <a:ext cx="869110" cy="1625761"/>
          </a:xfrm>
          <a:prstGeom prst="mathMultiply">
            <a:avLst>
              <a:gd name="adj1" fmla="val 6630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ultiplication Sign 36">
            <a:extLst>
              <a:ext uri="{FF2B5EF4-FFF2-40B4-BE49-F238E27FC236}">
                <a16:creationId xmlns:a16="http://schemas.microsoft.com/office/drawing/2014/main" id="{EE293E99-23E4-419E-990D-496A6B0FBB44}"/>
              </a:ext>
            </a:extLst>
          </p:cNvPr>
          <p:cNvSpPr/>
          <p:nvPr/>
        </p:nvSpPr>
        <p:spPr>
          <a:xfrm>
            <a:off x="2923179" y="1046582"/>
            <a:ext cx="869110" cy="1625761"/>
          </a:xfrm>
          <a:prstGeom prst="mathMultiply">
            <a:avLst>
              <a:gd name="adj1" fmla="val 6630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ultiplication Sign 37">
            <a:extLst>
              <a:ext uri="{FF2B5EF4-FFF2-40B4-BE49-F238E27FC236}">
                <a16:creationId xmlns:a16="http://schemas.microsoft.com/office/drawing/2014/main" id="{9ADE0CF1-BE0D-4D72-91B6-B1469ABCB47C}"/>
              </a:ext>
            </a:extLst>
          </p:cNvPr>
          <p:cNvSpPr/>
          <p:nvPr/>
        </p:nvSpPr>
        <p:spPr>
          <a:xfrm>
            <a:off x="4112075" y="1015526"/>
            <a:ext cx="869110" cy="1625761"/>
          </a:xfrm>
          <a:prstGeom prst="mathMultiply">
            <a:avLst>
              <a:gd name="adj1" fmla="val 6630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ication Sign 38">
            <a:extLst>
              <a:ext uri="{FF2B5EF4-FFF2-40B4-BE49-F238E27FC236}">
                <a16:creationId xmlns:a16="http://schemas.microsoft.com/office/drawing/2014/main" id="{820ACD07-C053-46E9-BEC9-0A73611102F3}"/>
              </a:ext>
            </a:extLst>
          </p:cNvPr>
          <p:cNvSpPr/>
          <p:nvPr/>
        </p:nvSpPr>
        <p:spPr>
          <a:xfrm>
            <a:off x="5390992" y="1015525"/>
            <a:ext cx="869110" cy="1625761"/>
          </a:xfrm>
          <a:prstGeom prst="mathMultiply">
            <a:avLst>
              <a:gd name="adj1" fmla="val 6630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E4CE72-3B15-40C3-9EF2-8DAC0194135A}"/>
              </a:ext>
            </a:extLst>
          </p:cNvPr>
          <p:cNvSpPr txBox="1"/>
          <p:nvPr/>
        </p:nvSpPr>
        <p:spPr>
          <a:xfrm>
            <a:off x="3346590" y="424842"/>
            <a:ext cx="5132187" cy="677585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Cross out, count and  say-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16AA29-0D63-4BCF-881A-9F367104A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05" y="4062036"/>
            <a:ext cx="869110" cy="91687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1E147DB-E0E7-4401-8AB7-EAAD8930D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65" y="4190138"/>
            <a:ext cx="869110" cy="91687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7F7E06E-612F-4DD9-B01B-1B9E6409AA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025" y="4221193"/>
            <a:ext cx="869110" cy="91687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327F48D-9B4E-4180-AF91-0DA693007A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85" y="4234915"/>
            <a:ext cx="869110" cy="91687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2E0522A-2DDD-4022-B951-72400B5E95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094" y="4234915"/>
            <a:ext cx="869110" cy="91687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CF0DE5E-6F52-4824-9573-A83AECA40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22" y="4234915"/>
            <a:ext cx="869110" cy="91687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05982D0-509D-4F83-94FE-6A67729E48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132" y="4190138"/>
            <a:ext cx="869110" cy="91687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A6DA76F-E680-409A-94D1-926A8658B8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60" y="4234915"/>
            <a:ext cx="869110" cy="91687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A812339-67B3-4689-A7F1-E874329093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029" y="4234915"/>
            <a:ext cx="869110" cy="916878"/>
          </a:xfrm>
          <a:prstGeom prst="rect">
            <a:avLst/>
          </a:prstGeom>
        </p:spPr>
      </p:pic>
      <p:sp>
        <p:nvSpPr>
          <p:cNvPr id="49" name="Multiplication Sign 48">
            <a:extLst>
              <a:ext uri="{FF2B5EF4-FFF2-40B4-BE49-F238E27FC236}">
                <a16:creationId xmlns:a16="http://schemas.microsoft.com/office/drawing/2014/main" id="{F2F5AA54-4AE0-48EE-8AC6-2EA87C1E4982}"/>
              </a:ext>
            </a:extLst>
          </p:cNvPr>
          <p:cNvSpPr/>
          <p:nvPr/>
        </p:nvSpPr>
        <p:spPr>
          <a:xfrm>
            <a:off x="595105" y="3866751"/>
            <a:ext cx="869110" cy="1625761"/>
          </a:xfrm>
          <a:prstGeom prst="mathMultiply">
            <a:avLst>
              <a:gd name="adj1" fmla="val 6630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Multiplication Sign 49">
            <a:extLst>
              <a:ext uri="{FF2B5EF4-FFF2-40B4-BE49-F238E27FC236}">
                <a16:creationId xmlns:a16="http://schemas.microsoft.com/office/drawing/2014/main" id="{07A33DE1-3675-4240-8C7C-56B17FD232A1}"/>
              </a:ext>
            </a:extLst>
          </p:cNvPr>
          <p:cNvSpPr/>
          <p:nvPr/>
        </p:nvSpPr>
        <p:spPr>
          <a:xfrm>
            <a:off x="1829539" y="3835696"/>
            <a:ext cx="869110" cy="1625761"/>
          </a:xfrm>
          <a:prstGeom prst="mathMultiply">
            <a:avLst>
              <a:gd name="adj1" fmla="val 6630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Multiplication Sign 50">
            <a:extLst>
              <a:ext uri="{FF2B5EF4-FFF2-40B4-BE49-F238E27FC236}">
                <a16:creationId xmlns:a16="http://schemas.microsoft.com/office/drawing/2014/main" id="{9802CCAD-FF71-4016-84D4-7D8D0FE3613B}"/>
              </a:ext>
            </a:extLst>
          </p:cNvPr>
          <p:cNvSpPr/>
          <p:nvPr/>
        </p:nvSpPr>
        <p:spPr>
          <a:xfrm>
            <a:off x="3051067" y="3889184"/>
            <a:ext cx="869110" cy="1625761"/>
          </a:xfrm>
          <a:prstGeom prst="mathMultiply">
            <a:avLst>
              <a:gd name="adj1" fmla="val 6630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Multiplication Sign 51">
            <a:extLst>
              <a:ext uri="{FF2B5EF4-FFF2-40B4-BE49-F238E27FC236}">
                <a16:creationId xmlns:a16="http://schemas.microsoft.com/office/drawing/2014/main" id="{6075F175-15BA-40F8-84E0-9DE3820C39EC}"/>
              </a:ext>
            </a:extLst>
          </p:cNvPr>
          <p:cNvSpPr/>
          <p:nvPr/>
        </p:nvSpPr>
        <p:spPr>
          <a:xfrm>
            <a:off x="4316294" y="3889184"/>
            <a:ext cx="869110" cy="1625761"/>
          </a:xfrm>
          <a:prstGeom prst="mathMultiply">
            <a:avLst>
              <a:gd name="adj1" fmla="val 6630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ultiplication Sign 52">
            <a:extLst>
              <a:ext uri="{FF2B5EF4-FFF2-40B4-BE49-F238E27FC236}">
                <a16:creationId xmlns:a16="http://schemas.microsoft.com/office/drawing/2014/main" id="{F0E72BAC-6DD3-4A0F-A65A-4232F8D81CC6}"/>
              </a:ext>
            </a:extLst>
          </p:cNvPr>
          <p:cNvSpPr/>
          <p:nvPr/>
        </p:nvSpPr>
        <p:spPr>
          <a:xfrm>
            <a:off x="5458987" y="3835695"/>
            <a:ext cx="869110" cy="1625761"/>
          </a:xfrm>
          <a:prstGeom prst="mathMultiply">
            <a:avLst>
              <a:gd name="adj1" fmla="val 6630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8FF2019-6F6A-45E4-8CC9-676445B4232B}"/>
              </a:ext>
            </a:extLst>
          </p:cNvPr>
          <p:cNvSpPr/>
          <p:nvPr/>
        </p:nvSpPr>
        <p:spPr>
          <a:xfrm>
            <a:off x="2057832" y="5426093"/>
            <a:ext cx="914400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282AA1-823D-41EB-A170-D249B994B71D}"/>
              </a:ext>
            </a:extLst>
          </p:cNvPr>
          <p:cNvSpPr txBox="1"/>
          <p:nvPr/>
        </p:nvSpPr>
        <p:spPr>
          <a:xfrm>
            <a:off x="2233620" y="552935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9</a:t>
            </a:r>
            <a:endParaRPr lang="en-US" sz="3200" b="1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DC68795-7FB8-4828-9E15-41E83A5C5C46}"/>
              </a:ext>
            </a:extLst>
          </p:cNvPr>
          <p:cNvSpPr/>
          <p:nvPr/>
        </p:nvSpPr>
        <p:spPr>
          <a:xfrm>
            <a:off x="4695743" y="5385274"/>
            <a:ext cx="914400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560091D-28DA-4D3D-99D8-A8D952E6719B}"/>
              </a:ext>
            </a:extLst>
          </p:cNvPr>
          <p:cNvSpPr/>
          <p:nvPr/>
        </p:nvSpPr>
        <p:spPr>
          <a:xfrm>
            <a:off x="7230694" y="5461456"/>
            <a:ext cx="914400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8DE9E5E-EDEA-428D-ACFD-13FEA9B94ABD}"/>
              </a:ext>
            </a:extLst>
          </p:cNvPr>
          <p:cNvSpPr txBox="1"/>
          <p:nvPr/>
        </p:nvSpPr>
        <p:spPr>
          <a:xfrm>
            <a:off x="4900012" y="5508235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5</a:t>
            </a:r>
            <a:endParaRPr lang="en-US" sz="3200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7A10486-B976-4B56-BB73-4FD159C09459}"/>
              </a:ext>
            </a:extLst>
          </p:cNvPr>
          <p:cNvSpPr txBox="1"/>
          <p:nvPr/>
        </p:nvSpPr>
        <p:spPr>
          <a:xfrm>
            <a:off x="7465718" y="5508235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4</a:t>
            </a:r>
            <a:endParaRPr lang="en-US" sz="3200" b="1" dirty="0"/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B18347A0-9979-40D2-A899-5B7B6F58FBE4}"/>
              </a:ext>
            </a:extLst>
          </p:cNvPr>
          <p:cNvSpPr/>
          <p:nvPr/>
        </p:nvSpPr>
        <p:spPr>
          <a:xfrm flipV="1">
            <a:off x="3463524" y="5573134"/>
            <a:ext cx="637297" cy="53832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Equals 62">
            <a:extLst>
              <a:ext uri="{FF2B5EF4-FFF2-40B4-BE49-F238E27FC236}">
                <a16:creationId xmlns:a16="http://schemas.microsoft.com/office/drawing/2014/main" id="{641302E3-936E-4C2B-9C49-F11D9B8E9E64}"/>
              </a:ext>
            </a:extLst>
          </p:cNvPr>
          <p:cNvSpPr/>
          <p:nvPr/>
        </p:nvSpPr>
        <p:spPr>
          <a:xfrm>
            <a:off x="6168291" y="5734242"/>
            <a:ext cx="504254" cy="381161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4" name="Google Shape;55;p13">
            <a:extLst>
              <a:ext uri="{FF2B5EF4-FFF2-40B4-BE49-F238E27FC236}">
                <a16:creationId xmlns:a16="http://schemas.microsoft.com/office/drawing/2014/main" id="{4C4E8DBE-4778-449E-B784-DC9A42F0C218}"/>
              </a:ext>
            </a:extLst>
          </p:cNvPr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765160" y="244745"/>
            <a:ext cx="2169747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36" grpId="0" animBg="1"/>
      <p:bldP spid="37" grpId="0" animBg="1"/>
      <p:bldP spid="38" grpId="0" animBg="1"/>
      <p:bldP spid="39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6" grpId="0"/>
      <p:bldP spid="59" grpId="0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>
            <a:extLst>
              <a:ext uri="{FF2B5EF4-FFF2-40B4-BE49-F238E27FC236}">
                <a16:creationId xmlns:a16="http://schemas.microsoft.com/office/drawing/2014/main" id="{E68613F9-8192-477B-8C0D-B8BA95B02AB4}"/>
              </a:ext>
            </a:extLst>
          </p:cNvPr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067544" y="244745"/>
            <a:ext cx="1867363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32306D-2C18-4BFE-BB5A-A438487B9976}"/>
              </a:ext>
            </a:extLst>
          </p:cNvPr>
          <p:cNvSpPr txBox="1"/>
          <p:nvPr/>
        </p:nvSpPr>
        <p:spPr>
          <a:xfrm>
            <a:off x="211802" y="558616"/>
            <a:ext cx="9408115" cy="613053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Cross out, count and  say to circle the correct number- </a:t>
            </a:r>
          </a:p>
        </p:txBody>
      </p:sp>
      <p:pic>
        <p:nvPicPr>
          <p:cNvPr id="3074" name="Picture 2" descr="Pastel Umbrellas Clipart Set | Clip art, Rainbow theme, Art craft store">
            <a:extLst>
              <a:ext uri="{FF2B5EF4-FFF2-40B4-BE49-F238E27FC236}">
                <a16:creationId xmlns:a16="http://schemas.microsoft.com/office/drawing/2014/main" id="{401C4DD4-BEBA-4B02-B12A-C69C50172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" b="8560"/>
          <a:stretch/>
        </p:blipFill>
        <p:spPr bwMode="auto">
          <a:xfrm>
            <a:off x="357045" y="1409625"/>
            <a:ext cx="6271495" cy="505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C5050C-545C-4618-9193-411EFE7F1418}"/>
              </a:ext>
            </a:extLst>
          </p:cNvPr>
          <p:cNvSpPr txBox="1"/>
          <p:nvPr/>
        </p:nvSpPr>
        <p:spPr>
          <a:xfrm>
            <a:off x="7292808" y="3547872"/>
            <a:ext cx="1682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9  -  6  =  </a:t>
            </a:r>
            <a:endParaRPr lang="en-IN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1FB827-7038-473A-89FD-5051FB39B3A6}"/>
              </a:ext>
            </a:extLst>
          </p:cNvPr>
          <p:cNvSpPr txBox="1"/>
          <p:nvPr/>
        </p:nvSpPr>
        <p:spPr>
          <a:xfrm>
            <a:off x="8975304" y="3547872"/>
            <a:ext cx="2653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3     4      2   </a:t>
            </a:r>
            <a:endParaRPr lang="en-IN" sz="3600" b="1" dirty="0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2357240D-B7FF-43F1-AF18-6BA4D5528E6F}"/>
              </a:ext>
            </a:extLst>
          </p:cNvPr>
          <p:cNvSpPr/>
          <p:nvPr/>
        </p:nvSpPr>
        <p:spPr>
          <a:xfrm>
            <a:off x="1027752" y="1159145"/>
            <a:ext cx="869110" cy="1625761"/>
          </a:xfrm>
          <a:prstGeom prst="mathMultiply">
            <a:avLst>
              <a:gd name="adj1" fmla="val 6630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A8B3002E-4630-45CD-8404-789F93AAC88A}"/>
              </a:ext>
            </a:extLst>
          </p:cNvPr>
          <p:cNvSpPr/>
          <p:nvPr/>
        </p:nvSpPr>
        <p:spPr>
          <a:xfrm>
            <a:off x="3268393" y="1250989"/>
            <a:ext cx="869110" cy="1625761"/>
          </a:xfrm>
          <a:prstGeom prst="mathMultiply">
            <a:avLst>
              <a:gd name="adj1" fmla="val 6630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F03100E2-D2B0-4200-A2FF-6B38D3775915}"/>
              </a:ext>
            </a:extLst>
          </p:cNvPr>
          <p:cNvSpPr/>
          <p:nvPr/>
        </p:nvSpPr>
        <p:spPr>
          <a:xfrm>
            <a:off x="5074479" y="1250988"/>
            <a:ext cx="869110" cy="1625761"/>
          </a:xfrm>
          <a:prstGeom prst="mathMultiply">
            <a:avLst>
              <a:gd name="adj1" fmla="val 6630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ADB7B86F-BD83-44D1-9681-96028A21FC5F}"/>
              </a:ext>
            </a:extLst>
          </p:cNvPr>
          <p:cNvSpPr/>
          <p:nvPr/>
        </p:nvSpPr>
        <p:spPr>
          <a:xfrm>
            <a:off x="1077027" y="2747515"/>
            <a:ext cx="869110" cy="1625761"/>
          </a:xfrm>
          <a:prstGeom prst="mathMultiply">
            <a:avLst>
              <a:gd name="adj1" fmla="val 6630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98D4FF40-1C1F-4AF4-9BD7-50AB9CEA894A}"/>
              </a:ext>
            </a:extLst>
          </p:cNvPr>
          <p:cNvSpPr/>
          <p:nvPr/>
        </p:nvSpPr>
        <p:spPr>
          <a:xfrm>
            <a:off x="3244542" y="2734991"/>
            <a:ext cx="869110" cy="1625761"/>
          </a:xfrm>
          <a:prstGeom prst="mathMultiply">
            <a:avLst>
              <a:gd name="adj1" fmla="val 6630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EB855E1A-C562-490A-A02E-ED050DDE2DDB}"/>
              </a:ext>
            </a:extLst>
          </p:cNvPr>
          <p:cNvSpPr/>
          <p:nvPr/>
        </p:nvSpPr>
        <p:spPr>
          <a:xfrm>
            <a:off x="5050628" y="2784906"/>
            <a:ext cx="869110" cy="1625761"/>
          </a:xfrm>
          <a:prstGeom prst="mathMultiply">
            <a:avLst>
              <a:gd name="adj1" fmla="val 6630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F0C737-C3B0-4BA9-8CD5-D6DF779EFB66}"/>
              </a:ext>
            </a:extLst>
          </p:cNvPr>
          <p:cNvSpPr/>
          <p:nvPr/>
        </p:nvSpPr>
        <p:spPr>
          <a:xfrm>
            <a:off x="9055628" y="3560396"/>
            <a:ext cx="566296" cy="646331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238510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>
            <a:extLst>
              <a:ext uri="{FF2B5EF4-FFF2-40B4-BE49-F238E27FC236}">
                <a16:creationId xmlns:a16="http://schemas.microsoft.com/office/drawing/2014/main" id="{E68613F9-8192-477B-8C0D-B8BA95B02AB4}"/>
              </a:ext>
            </a:extLst>
          </p:cNvPr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618856" y="537353"/>
            <a:ext cx="2169747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8F178-55B0-453A-90E9-947322A2822A}"/>
              </a:ext>
            </a:extLst>
          </p:cNvPr>
          <p:cNvSpPr/>
          <p:nvPr/>
        </p:nvSpPr>
        <p:spPr>
          <a:xfrm>
            <a:off x="10555936" y="2066544"/>
            <a:ext cx="1020368" cy="400586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  <a:p>
            <a:pPr algn="ctr"/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  <a:p>
            <a:pPr algn="ctr"/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pic>
        <p:nvPicPr>
          <p:cNvPr id="4098" name="Picture 2" descr="Free Download Cartoon Frogs On Lily Pads Clipart True - Animated Frog PNG  Image | Transparent PNG Free Download on SeekPNG">
            <a:extLst>
              <a:ext uri="{FF2B5EF4-FFF2-40B4-BE49-F238E27FC236}">
                <a16:creationId xmlns:a16="http://schemas.microsoft.com/office/drawing/2014/main" id="{37FCD25E-FF34-44E2-BFC8-125F5D0FF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9"/>
          <a:stretch/>
        </p:blipFill>
        <p:spPr bwMode="auto">
          <a:xfrm>
            <a:off x="133348" y="1911096"/>
            <a:ext cx="4363591" cy="215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Download Cartoon Frogs On Lily Pads Clipart True - Animated Frog PNG  Image | Transparent PNG Free Download on SeekPNG">
            <a:extLst>
              <a:ext uri="{FF2B5EF4-FFF2-40B4-BE49-F238E27FC236}">
                <a16:creationId xmlns:a16="http://schemas.microsoft.com/office/drawing/2014/main" id="{11386244-C634-4972-A352-17D396C76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9"/>
          <a:stretch/>
        </p:blipFill>
        <p:spPr bwMode="auto">
          <a:xfrm>
            <a:off x="4496941" y="1911096"/>
            <a:ext cx="4074037" cy="20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011BFF-5323-4D0F-BAE8-37BF7B12E9B4}"/>
              </a:ext>
            </a:extLst>
          </p:cNvPr>
          <p:cNvSpPr txBox="1"/>
          <p:nvPr/>
        </p:nvSpPr>
        <p:spPr>
          <a:xfrm flipH="1">
            <a:off x="8570979" y="3429000"/>
            <a:ext cx="177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8  -  6  =  </a:t>
            </a:r>
            <a:endParaRPr lang="en-IN" sz="3600" b="1" dirty="0"/>
          </a:p>
        </p:txBody>
      </p:sp>
      <p:pic>
        <p:nvPicPr>
          <p:cNvPr id="7" name="Picture 6" descr="Clip Transparent Library Green Grass Flowers Clipart - Transparent Background Grass Clipart (6917x2467), Png Download">
            <a:extLst>
              <a:ext uri="{FF2B5EF4-FFF2-40B4-BE49-F238E27FC236}">
                <a16:creationId xmlns:a16="http://schemas.microsoft.com/office/drawing/2014/main" id="{48B833D8-91AA-4B5B-9D23-F39916620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5" y="3031373"/>
            <a:ext cx="8727187" cy="374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AD05C01A-ABB1-4C8D-99EC-71C342EE5D0D}"/>
              </a:ext>
            </a:extLst>
          </p:cNvPr>
          <p:cNvSpPr/>
          <p:nvPr/>
        </p:nvSpPr>
        <p:spPr>
          <a:xfrm>
            <a:off x="318075" y="2177404"/>
            <a:ext cx="869110" cy="1625761"/>
          </a:xfrm>
          <a:prstGeom prst="mathMultiply">
            <a:avLst>
              <a:gd name="adj1" fmla="val 6630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C6005E6B-2DEA-43A1-9814-C3C30D473A54}"/>
              </a:ext>
            </a:extLst>
          </p:cNvPr>
          <p:cNvSpPr/>
          <p:nvPr/>
        </p:nvSpPr>
        <p:spPr>
          <a:xfrm>
            <a:off x="1371912" y="2218492"/>
            <a:ext cx="869110" cy="1625761"/>
          </a:xfrm>
          <a:prstGeom prst="mathMultiply">
            <a:avLst>
              <a:gd name="adj1" fmla="val 6630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50FD85C2-4C22-4EAD-B0CC-2E81AE95A8C5}"/>
              </a:ext>
            </a:extLst>
          </p:cNvPr>
          <p:cNvSpPr/>
          <p:nvPr/>
        </p:nvSpPr>
        <p:spPr>
          <a:xfrm>
            <a:off x="2499870" y="1911096"/>
            <a:ext cx="869110" cy="1625761"/>
          </a:xfrm>
          <a:prstGeom prst="mathMultiply">
            <a:avLst>
              <a:gd name="adj1" fmla="val 6630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A3D28AAC-E58D-4A4A-83C5-A15940BC19B9}"/>
              </a:ext>
            </a:extLst>
          </p:cNvPr>
          <p:cNvSpPr/>
          <p:nvPr/>
        </p:nvSpPr>
        <p:spPr>
          <a:xfrm>
            <a:off x="3524373" y="2115389"/>
            <a:ext cx="869110" cy="1625761"/>
          </a:xfrm>
          <a:prstGeom prst="mathMultiply">
            <a:avLst>
              <a:gd name="adj1" fmla="val 6630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172F9FB1-605C-43CE-B423-C11C3112BA13}"/>
              </a:ext>
            </a:extLst>
          </p:cNvPr>
          <p:cNvSpPr/>
          <p:nvPr/>
        </p:nvSpPr>
        <p:spPr>
          <a:xfrm>
            <a:off x="4592537" y="2126404"/>
            <a:ext cx="869110" cy="1625761"/>
          </a:xfrm>
          <a:prstGeom prst="mathMultiply">
            <a:avLst>
              <a:gd name="adj1" fmla="val 6630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395E82E4-96C9-420C-9E81-17EA26F99468}"/>
              </a:ext>
            </a:extLst>
          </p:cNvPr>
          <p:cNvSpPr/>
          <p:nvPr/>
        </p:nvSpPr>
        <p:spPr>
          <a:xfrm>
            <a:off x="5643818" y="1911096"/>
            <a:ext cx="869110" cy="1625761"/>
          </a:xfrm>
          <a:prstGeom prst="mathMultiply">
            <a:avLst>
              <a:gd name="adj1" fmla="val 6630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FD48FC1-7298-4707-B4E3-BC31C09EE7C2}"/>
              </a:ext>
            </a:extLst>
          </p:cNvPr>
          <p:cNvSpPr/>
          <p:nvPr/>
        </p:nvSpPr>
        <p:spPr>
          <a:xfrm>
            <a:off x="10710692" y="4730828"/>
            <a:ext cx="865612" cy="984172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en-IN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6E252F-EB2C-4626-8810-696DEC8F7478}"/>
              </a:ext>
            </a:extLst>
          </p:cNvPr>
          <p:cNvSpPr txBox="1"/>
          <p:nvPr/>
        </p:nvSpPr>
        <p:spPr>
          <a:xfrm>
            <a:off x="51884" y="1008011"/>
            <a:ext cx="9408115" cy="613053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Cross out, count and  say to circle the correct number- </a:t>
            </a:r>
          </a:p>
        </p:txBody>
      </p:sp>
    </p:spTree>
    <p:extLst>
      <p:ext uri="{BB962C8B-B14F-4D97-AF65-F5344CB8AC3E}">
        <p14:creationId xmlns:p14="http://schemas.microsoft.com/office/powerpoint/2010/main" val="243608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930383" y="137160"/>
            <a:ext cx="2036293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632" y="934723"/>
            <a:ext cx="4174214" cy="53925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54937" y="662940"/>
            <a:ext cx="4271343" cy="566433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70B54D-5385-43A3-916A-5F86AB144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447" y="934725"/>
            <a:ext cx="3991335" cy="53925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E18C66-E79E-48CD-BC5A-48FC657EE8B8}"/>
              </a:ext>
            </a:extLst>
          </p:cNvPr>
          <p:cNvSpPr txBox="1"/>
          <p:nvPr/>
        </p:nvSpPr>
        <p:spPr>
          <a:xfrm rot="19625994">
            <a:off x="155822" y="408585"/>
            <a:ext cx="12811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   C.W</a:t>
            </a:r>
          </a:p>
          <a:p>
            <a:r>
              <a:rPr lang="en-US" sz="2800" b="1" dirty="0"/>
              <a:t>2.11.21</a:t>
            </a:r>
            <a:endParaRPr lang="en-IN" sz="28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>
            <a:extLst>
              <a:ext uri="{FF2B5EF4-FFF2-40B4-BE49-F238E27FC236}">
                <a16:creationId xmlns:a16="http://schemas.microsoft.com/office/drawing/2014/main" id="{0A86A01B-D357-45A6-9C22-6DE67DCCE446}"/>
              </a:ext>
            </a:extLst>
          </p:cNvPr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930383" y="137160"/>
            <a:ext cx="2036293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69A32D-FD97-4C11-8A0E-BA750C486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43" y="1317094"/>
            <a:ext cx="4299307" cy="49922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73B100-CB4C-42F7-B71B-F54DBEB62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750" y="1317093"/>
            <a:ext cx="4378554" cy="49922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12E37D-50AD-43A4-AF75-146451CA4F63}"/>
              </a:ext>
            </a:extLst>
          </p:cNvPr>
          <p:cNvSpPr txBox="1"/>
          <p:nvPr/>
        </p:nvSpPr>
        <p:spPr>
          <a:xfrm rot="19625994">
            <a:off x="442762" y="609754"/>
            <a:ext cx="12907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   H.W</a:t>
            </a:r>
          </a:p>
          <a:p>
            <a:r>
              <a:rPr lang="en-US" sz="2800" b="1" dirty="0"/>
              <a:t>2.11.21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1088855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7785D72A-D6D4-4912-8B19-B1BEE4CD7BBE}"/>
              </a:ext>
            </a:extLst>
          </p:cNvPr>
          <p:cNvSpPr txBox="1"/>
          <p:nvPr/>
        </p:nvSpPr>
        <p:spPr>
          <a:xfrm>
            <a:off x="1731222" y="2636912"/>
            <a:ext cx="8729980" cy="1506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-GB" sz="4000" b="1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-GB" sz="4000" b="1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662361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161</Words>
  <Application>Microsoft Office PowerPoint</Application>
  <PresentationFormat>Widescreen</PresentationFormat>
  <Paragraphs>44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Sipra Rath</dc:creator>
  <cp:lastModifiedBy>sipra.rath@odmegroup.org</cp:lastModifiedBy>
  <cp:revision>3</cp:revision>
  <dcterms:created xsi:type="dcterms:W3CDTF">2021-11-29T10:08:12Z</dcterms:created>
  <dcterms:modified xsi:type="dcterms:W3CDTF">2021-12-01T04:06:43Z</dcterms:modified>
</cp:coreProperties>
</file>