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70" r:id="rId1"/>
  </p:sldMasterIdLst>
  <p:notesMasterIdLst>
    <p:notesMasterId r:id="rId2"/>
  </p:notes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9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7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6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7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E9A8-232F-4917-8159-36DD2E00636F}" type="datetimeFigureOut">
              <a:rPr lang="en-US" smtClean="0"/>
              <a:t>9/11/2021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086A-C645-472B-B5E1-C0EC6D837ABF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7.png"/><Relationship Id="rId3" Type="http://schemas.openxmlformats.org/officeDocument/2006/relationships/image" Target="../media/image6.jpe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428596" y="214290"/>
            <a:ext cx="2000264" cy="1143008"/>
          </a:xfrm>
          <a:prstGeom prst="rect"/>
          <a:noFill/>
          <a:ln>
            <a:noFill/>
          </a:ln>
        </p:spPr>
      </p:pic>
      <p:sp>
        <p:nvSpPr>
          <p:cNvPr id="1048590" name="TextBox 4"/>
          <p:cNvSpPr txBox="1"/>
          <p:nvPr/>
        </p:nvSpPr>
        <p:spPr>
          <a:xfrm>
            <a:off x="357158" y="2143116"/>
            <a:ext cx="9695180" cy="4130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5400" lang="en-US">
                <a:solidFill>
                  <a:srgbClr val="FF0000"/>
                </a:solidFill>
              </a:rPr>
              <a:t>WELCOME TO ONLINE CLASS</a:t>
            </a:r>
          </a:p>
          <a:p>
            <a:r>
              <a:rPr b="1" dirty="0" sz="3600" lang="en-US"/>
              <a:t>                             CLASS-UKG</a:t>
            </a:r>
          </a:p>
          <a:p>
            <a:r>
              <a:rPr b="1" dirty="0" sz="3600" lang="en-US"/>
              <a:t>                             SUBJECT-MATHS</a:t>
            </a:r>
          </a:p>
          <a:p>
            <a:r>
              <a:rPr b="1" dirty="0" sz="3600" lang="en-US"/>
              <a:t>                             TOPIC-SMALLEST NUMBER</a:t>
            </a:r>
          </a:p>
          <a:p>
            <a:r>
              <a:rPr b="1" dirty="0" sz="3600" lang="en-US"/>
              <a:t>                                          SMALL to BIG</a:t>
            </a:r>
          </a:p>
          <a:p>
            <a:r>
              <a:rPr b="1" dirty="0" sz="3600" lang="en-US"/>
              <a:t>                                                (94,95 &amp; 96)</a:t>
            </a:r>
            <a:endParaRPr b="1" dirty="0" sz="3600" lang="en-IN"/>
          </a:p>
        </p:txBody>
      </p:sp>
      <p:pic>
        <p:nvPicPr>
          <p:cNvPr id="2097168" name="Picture 2" descr="Small Flowers Png - Flowers Clipart, Transparent Png , Transparent Png  Image - PNGitem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3689" t="4809" r="2827" b="7437"/>
          <a:stretch>
            <a:fillRect/>
          </a:stretch>
        </p:blipFill>
        <p:spPr bwMode="auto">
          <a:xfrm flipH="1">
            <a:off x="755576" y="3284984"/>
            <a:ext cx="2274610" cy="2736304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786578" y="5715016"/>
            <a:ext cx="2000264" cy="928694"/>
          </a:xfrm>
          <a:prstGeom prst="rect"/>
          <a:noFill/>
          <a:ln>
            <a:noFill/>
          </a:ln>
        </p:spPr>
      </p:pic>
      <p:pic>
        <p:nvPicPr>
          <p:cNvPr id="2097182" name="Picture 2" descr="clipart of flower outline png - image #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1472" y="1720754"/>
            <a:ext cx="2500330" cy="2351188"/>
          </a:xfrm>
          <a:prstGeom prst="rect"/>
          <a:noFill/>
        </p:spPr>
      </p:pic>
      <p:pic>
        <p:nvPicPr>
          <p:cNvPr id="2097183" name="Picture 2" descr="clipart of flower outline png - image #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071670" y="3714752"/>
            <a:ext cx="2500330" cy="2351188"/>
          </a:xfrm>
          <a:prstGeom prst="rect"/>
          <a:noFill/>
        </p:spPr>
      </p:pic>
      <p:pic>
        <p:nvPicPr>
          <p:cNvPr id="2097184" name="Picture 2" descr="clipart of flower outline png - image #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71802" y="1500174"/>
            <a:ext cx="2500330" cy="2351188"/>
          </a:xfrm>
          <a:prstGeom prst="rect"/>
          <a:noFill/>
        </p:spPr>
      </p:pic>
      <p:sp>
        <p:nvSpPr>
          <p:cNvPr id="1048627" name="Oval 6"/>
          <p:cNvSpPr/>
          <p:nvPr/>
        </p:nvSpPr>
        <p:spPr>
          <a:xfrm>
            <a:off x="1138826" y="2247140"/>
            <a:ext cx="1357322" cy="135732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76</a:t>
            </a:r>
            <a:endParaRPr b="1" dirty="0" sz="4000" lang="en-IN">
              <a:solidFill>
                <a:schemeClr val="tx1"/>
              </a:solidFill>
            </a:endParaRPr>
          </a:p>
        </p:txBody>
      </p:sp>
      <p:sp>
        <p:nvSpPr>
          <p:cNvPr id="1048628" name="Oval 7"/>
          <p:cNvSpPr/>
          <p:nvPr/>
        </p:nvSpPr>
        <p:spPr>
          <a:xfrm>
            <a:off x="3643306" y="2000240"/>
            <a:ext cx="1357322" cy="135732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50</a:t>
            </a:r>
            <a:endParaRPr b="1" dirty="0" sz="4000" lang="en-IN">
              <a:solidFill>
                <a:schemeClr val="tx1"/>
              </a:solidFill>
            </a:endParaRPr>
          </a:p>
        </p:txBody>
      </p:sp>
      <p:sp>
        <p:nvSpPr>
          <p:cNvPr id="1048629" name="Oval 8"/>
          <p:cNvSpPr/>
          <p:nvPr/>
        </p:nvSpPr>
        <p:spPr>
          <a:xfrm>
            <a:off x="2643174" y="4214818"/>
            <a:ext cx="1357322" cy="1357322"/>
          </a:xfrm>
          <a:prstGeom prst="ellipse"/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88</a:t>
            </a:r>
            <a:endParaRPr b="1" dirty="0" sz="4000" lang="en-IN">
              <a:solidFill>
                <a:schemeClr val="tx1"/>
              </a:solidFill>
            </a:endParaRPr>
          </a:p>
        </p:txBody>
      </p:sp>
      <p:sp>
        <p:nvSpPr>
          <p:cNvPr id="1048630" name="Oval 9"/>
          <p:cNvSpPr/>
          <p:nvPr/>
        </p:nvSpPr>
        <p:spPr>
          <a:xfrm>
            <a:off x="6429388" y="2500306"/>
            <a:ext cx="1357322" cy="135732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50</a:t>
            </a:r>
            <a:endParaRPr b="1" dirty="0" sz="4000"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sp>
        <p:nvSpPr>
          <p:cNvPr id="1048631" name="TextBox 4"/>
          <p:cNvSpPr txBox="1"/>
          <p:nvPr/>
        </p:nvSpPr>
        <p:spPr>
          <a:xfrm>
            <a:off x="1428728" y="1142984"/>
            <a:ext cx="6215106" cy="789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45		48		46		47</a:t>
            </a:r>
            <a:endParaRPr b="1" dirty="0" sz="4000" lang="en-IN"/>
          </a:p>
        </p:txBody>
      </p:sp>
      <p:sp>
        <p:nvSpPr>
          <p:cNvPr id="1048632" name="TextBox 5"/>
          <p:cNvSpPr txBox="1"/>
          <p:nvPr/>
        </p:nvSpPr>
        <p:spPr>
          <a:xfrm>
            <a:off x="1500166" y="3286124"/>
            <a:ext cx="6215106" cy="7899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53		51		54		52</a:t>
            </a:r>
            <a:endParaRPr b="1" dirty="0" sz="4000" lang="en-IN"/>
          </a:p>
        </p:txBody>
      </p:sp>
      <p:sp>
        <p:nvSpPr>
          <p:cNvPr id="1048633" name="Oval 6"/>
          <p:cNvSpPr/>
          <p:nvPr/>
        </p:nvSpPr>
        <p:spPr>
          <a:xfrm>
            <a:off x="1285852" y="1857364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45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34" name="Oval 7"/>
          <p:cNvSpPr/>
          <p:nvPr/>
        </p:nvSpPr>
        <p:spPr>
          <a:xfrm>
            <a:off x="3071802" y="1857364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46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35" name="Oval 8"/>
          <p:cNvSpPr/>
          <p:nvPr/>
        </p:nvSpPr>
        <p:spPr>
          <a:xfrm>
            <a:off x="4929190" y="1785926"/>
            <a:ext cx="1133484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47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36" name="Oval 9"/>
          <p:cNvSpPr/>
          <p:nvPr/>
        </p:nvSpPr>
        <p:spPr>
          <a:xfrm>
            <a:off x="6715140" y="1785926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48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37" name="Oval 10"/>
          <p:cNvSpPr/>
          <p:nvPr/>
        </p:nvSpPr>
        <p:spPr>
          <a:xfrm>
            <a:off x="1285852" y="3929066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51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38" name="Oval 11"/>
          <p:cNvSpPr/>
          <p:nvPr/>
        </p:nvSpPr>
        <p:spPr>
          <a:xfrm>
            <a:off x="3214678" y="3857628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52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39" name="Oval 12"/>
          <p:cNvSpPr/>
          <p:nvPr/>
        </p:nvSpPr>
        <p:spPr>
          <a:xfrm>
            <a:off x="5000628" y="3857628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53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0" name="Oval 13"/>
          <p:cNvSpPr/>
          <p:nvPr/>
        </p:nvSpPr>
        <p:spPr>
          <a:xfrm>
            <a:off x="6858016" y="3929066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54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1" name="TextBox 14"/>
          <p:cNvSpPr txBox="1"/>
          <p:nvPr/>
        </p:nvSpPr>
        <p:spPr>
          <a:xfrm>
            <a:off x="428596" y="357166"/>
            <a:ext cx="7904480" cy="7137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600" lang="en-US"/>
              <a:t>Arrange the numbers from small to big-</a:t>
            </a:r>
            <a:endParaRPr b="1" dirty="0" sz="36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2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2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2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7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42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sp>
        <p:nvSpPr>
          <p:cNvPr id="1048642" name="Oval 2"/>
          <p:cNvSpPr/>
          <p:nvPr/>
        </p:nvSpPr>
        <p:spPr>
          <a:xfrm>
            <a:off x="1357290" y="1857364"/>
            <a:ext cx="1071570" cy="928694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60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3" name="Oval 4"/>
          <p:cNvSpPr/>
          <p:nvPr/>
        </p:nvSpPr>
        <p:spPr>
          <a:xfrm>
            <a:off x="2857488" y="1857364"/>
            <a:ext cx="1071570" cy="928694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61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4" name="Oval 5"/>
          <p:cNvSpPr/>
          <p:nvPr/>
        </p:nvSpPr>
        <p:spPr>
          <a:xfrm>
            <a:off x="4572000" y="1785926"/>
            <a:ext cx="1071570" cy="928694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62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5" name="Oval 6"/>
          <p:cNvSpPr/>
          <p:nvPr/>
        </p:nvSpPr>
        <p:spPr>
          <a:xfrm>
            <a:off x="6286512" y="1785926"/>
            <a:ext cx="1071570" cy="928694"/>
          </a:xfrm>
          <a:prstGeom prst="ellipse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63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6" name="TextBox 7"/>
          <p:cNvSpPr txBox="1"/>
          <p:nvPr/>
        </p:nvSpPr>
        <p:spPr>
          <a:xfrm>
            <a:off x="1214414" y="1000108"/>
            <a:ext cx="6215106" cy="789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62		60		63		61</a:t>
            </a:r>
            <a:endParaRPr b="1" dirty="0" sz="4000" lang="en-IN"/>
          </a:p>
        </p:txBody>
      </p:sp>
      <p:sp>
        <p:nvSpPr>
          <p:cNvPr id="1048647" name="TextBox 8"/>
          <p:cNvSpPr txBox="1"/>
          <p:nvPr/>
        </p:nvSpPr>
        <p:spPr>
          <a:xfrm>
            <a:off x="1214414" y="3429000"/>
            <a:ext cx="6215106" cy="789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73		71		72		74</a:t>
            </a:r>
            <a:endParaRPr b="1" dirty="0" sz="4000" lang="en-IN"/>
          </a:p>
        </p:txBody>
      </p:sp>
      <p:sp>
        <p:nvSpPr>
          <p:cNvPr id="1048648" name="Oval 9"/>
          <p:cNvSpPr/>
          <p:nvPr/>
        </p:nvSpPr>
        <p:spPr>
          <a:xfrm>
            <a:off x="1142976" y="4143380"/>
            <a:ext cx="1071570" cy="928694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71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49" name="Oval 10"/>
          <p:cNvSpPr/>
          <p:nvPr/>
        </p:nvSpPr>
        <p:spPr>
          <a:xfrm>
            <a:off x="2928926" y="4143380"/>
            <a:ext cx="1071570" cy="928694"/>
          </a:xfrm>
          <a:prstGeom prst="ellipse"/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72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50" name="Oval 11"/>
          <p:cNvSpPr/>
          <p:nvPr/>
        </p:nvSpPr>
        <p:spPr>
          <a:xfrm>
            <a:off x="4786314" y="4071942"/>
            <a:ext cx="1071570" cy="928694"/>
          </a:xfrm>
          <a:prstGeom prst="ellipse"/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73</a:t>
            </a:r>
            <a:endParaRPr b="1" dirty="0" sz="4400" lang="en-IN">
              <a:solidFill>
                <a:schemeClr val="tx1"/>
              </a:solidFill>
            </a:endParaRPr>
          </a:p>
        </p:txBody>
      </p:sp>
      <p:sp>
        <p:nvSpPr>
          <p:cNvPr id="1048651" name="Oval 12"/>
          <p:cNvSpPr/>
          <p:nvPr/>
        </p:nvSpPr>
        <p:spPr>
          <a:xfrm>
            <a:off x="6572264" y="4000504"/>
            <a:ext cx="1071570" cy="928694"/>
          </a:xfrm>
          <a:prstGeom prst="ellipse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>
                <a:solidFill>
                  <a:schemeClr val="tx1"/>
                </a:solidFill>
              </a:rPr>
              <a:t>74</a:t>
            </a:r>
            <a:endParaRPr b="1" dirty="0" sz="4400"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2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2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2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42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  <p:bldP spid="1048643" grpId="0" animBg="1"/>
      <p:bldP spid="1048644" grpId="0" animBg="1"/>
      <p:bldP spid="1048645" grpId="0" animBg="1"/>
      <p:bldP spid="1048648" grpId="0" animBg="1"/>
      <p:bldP spid="1048649" grpId="0" animBg="1"/>
      <p:bldP spid="1048650" grpId="0" animBg="1"/>
      <p:bldP spid="1048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pic>
        <p:nvPicPr>
          <p:cNvPr id="2097188" name="Picture 2" descr="C:\Users\SONY\Downloads\PHOTO-2020-09-30-15-04-20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l="4861" t="7031" r="12673" b="10937"/>
          <a:stretch>
            <a:fillRect/>
          </a:stretch>
        </p:blipFill>
        <p:spPr bwMode="auto">
          <a:xfrm>
            <a:off x="1835696" y="607854"/>
            <a:ext cx="4714908" cy="5929354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52" name="TextBox 1"/>
          <p:cNvSpPr txBox="1"/>
          <p:nvPr/>
        </p:nvSpPr>
        <p:spPr>
          <a:xfrm rot="19511601">
            <a:off x="53589" y="310970"/>
            <a:ext cx="1515868" cy="1314709"/>
          </a:xfrm>
          <a:prstGeom prst="ellips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r>
              <a:rPr dirty="0" sz="2400" lang="en-US"/>
              <a:t>  C.W</a:t>
            </a:r>
          </a:p>
          <a:p>
            <a:r>
              <a:rPr dirty="0" sz="2400" lang="en-US"/>
              <a:t>13.9.21</a:t>
            </a:r>
            <a:endParaRPr dirty="0" sz="2400"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pic>
        <p:nvPicPr>
          <p:cNvPr id="2097190" name="Picture 2" descr="C:\Users\SONY\Downloads\PHOTO-2020-09-30-15-04-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l="4861" t="5729" r="9201" b="5729"/>
          <a:stretch>
            <a:fillRect/>
          </a:stretch>
        </p:blipFill>
        <p:spPr bwMode="auto">
          <a:xfrm>
            <a:off x="1816029" y="571456"/>
            <a:ext cx="4784245" cy="6000816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53" name="TextBox 4"/>
          <p:cNvSpPr txBox="1"/>
          <p:nvPr/>
        </p:nvSpPr>
        <p:spPr>
          <a:xfrm rot="19511601">
            <a:off x="53589" y="310970"/>
            <a:ext cx="1515868" cy="1314709"/>
          </a:xfrm>
          <a:prstGeom prst="ellips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r>
              <a:rPr dirty="0" sz="2400" lang="en-US"/>
              <a:t>  H.W</a:t>
            </a:r>
          </a:p>
          <a:p>
            <a:r>
              <a:rPr dirty="0" sz="2400" lang="en-US"/>
              <a:t>13.9.21</a:t>
            </a:r>
            <a:endParaRPr dirty="0" sz="2400"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pic>
        <p:nvPicPr>
          <p:cNvPr id="2097192" name="Picture 2" descr="C:\Users\SONY\Downloads\PHOTO-2020-09-30-15-04-1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0286" r="17014" b="8984"/>
          <a:stretch>
            <a:fillRect/>
          </a:stretch>
        </p:blipFill>
        <p:spPr bwMode="auto">
          <a:xfrm>
            <a:off x="1843949" y="548680"/>
            <a:ext cx="4786346" cy="6072230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54" name="TextBox 4"/>
          <p:cNvSpPr txBox="1"/>
          <p:nvPr/>
        </p:nvSpPr>
        <p:spPr>
          <a:xfrm rot="19511601">
            <a:off x="193117" y="488857"/>
            <a:ext cx="1515868" cy="1314709"/>
          </a:xfrm>
          <a:prstGeom prst="ellips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r>
              <a:rPr dirty="0" sz="2400" lang="en-US"/>
              <a:t>  H.W</a:t>
            </a:r>
          </a:p>
          <a:p>
            <a:r>
              <a:rPr dirty="0" sz="2400" lang="en-US"/>
              <a:t>13.9.21</a:t>
            </a:r>
            <a:endParaRPr dirty="0" sz="2400"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indent="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b="1" cap="none" dirty="0" sz="4000" i="0" lang="en-GB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b="1" cap="none" sz="4000" i="0" strike="noStrike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indent="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b="1" cap="none" dirty="0" sz="4000" i="0" lang="en-GB" strike="noStrike" u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b="1" cap="none" sz="4000" i="0" strike="noStrike" u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b="0" cap="none" sz="1400" i="0" strike="noStrike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97193" name="Google Shape;54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5286388"/>
            <a:ext cx="9144000" cy="136586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948264" y="5661248"/>
            <a:ext cx="2000264" cy="928694"/>
          </a:xfrm>
          <a:prstGeom prst="rect"/>
          <a:noFill/>
          <a:ln>
            <a:noFill/>
          </a:ln>
        </p:spPr>
      </p:pic>
      <p:pic>
        <p:nvPicPr>
          <p:cNvPr id="2097161" name="Picture 2" descr="big/ small | Big ideas math, Kindergarten math activities, Preschool  worksheets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2304" t="6800" r="5105" b="5664"/>
          <a:stretch>
            <a:fillRect/>
          </a:stretch>
        </p:blipFill>
        <p:spPr bwMode="auto">
          <a:xfrm>
            <a:off x="463784" y="2060848"/>
            <a:ext cx="4032448" cy="3456384"/>
          </a:xfrm>
          <a:prstGeom prst="rect"/>
          <a:noFill/>
          <a:ln w="19050">
            <a:solidFill>
              <a:schemeClr val="tx1"/>
            </a:solidFill>
          </a:ln>
        </p:spPr>
      </p:pic>
      <p:pic>
        <p:nvPicPr>
          <p:cNvPr id="2097162" name="Picture 4" descr="KD difference between big and small Sticker Poster|Kids learnig  poster|Alphabets and Numbers posters| Paper Print - Educational posters in  India - Buy art, film, design, movie, music, nature and educational  paintings/wallpapers at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831432" y="2060848"/>
            <a:ext cx="3821752" cy="3456384"/>
          </a:xfrm>
          <a:prstGeom prst="rect"/>
          <a:noFill/>
          <a:ln w="19050">
            <a:solidFill>
              <a:schemeClr val="tx1"/>
            </a:solidFill>
          </a:ln>
        </p:spPr>
      </p:pic>
      <p:sp>
        <p:nvSpPr>
          <p:cNvPr id="1048587" name="TextBox 5"/>
          <p:cNvSpPr txBox="1"/>
          <p:nvPr/>
        </p:nvSpPr>
        <p:spPr>
          <a:xfrm>
            <a:off x="2107456" y="632882"/>
            <a:ext cx="4824536" cy="14884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Observe the pictures-</a:t>
            </a:r>
            <a:endParaRPr b="1" dirty="0" sz="4000"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pic>
        <p:nvPicPr>
          <p:cNvPr id="2097153" name="Picture 3" descr="C:\Users\SONY\Downloads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20916" r="10256"/>
          <a:stretch>
            <a:fillRect/>
          </a:stretch>
        </p:blipFill>
        <p:spPr bwMode="auto">
          <a:xfrm>
            <a:off x="928662" y="1571612"/>
            <a:ext cx="3000396" cy="2890841"/>
          </a:xfrm>
          <a:prstGeom prst="rect"/>
          <a:noFill/>
        </p:spPr>
      </p:pic>
      <p:pic>
        <p:nvPicPr>
          <p:cNvPr id="2097154" name="Picture 5" descr="C:\Users\SONY\Downloads\Sparrow-P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 t="19214" r="14815"/>
          <a:stretch>
            <a:fillRect/>
          </a:stretch>
        </p:blipFill>
        <p:spPr bwMode="auto">
          <a:xfrm>
            <a:off x="4572000" y="2571744"/>
            <a:ext cx="1643074" cy="1501773"/>
          </a:xfrm>
          <a:prstGeom prst="rect"/>
          <a:noFill/>
        </p:spPr>
      </p:pic>
      <p:pic>
        <p:nvPicPr>
          <p:cNvPr id="2097155" name="Picture 5" descr="C:\Users\SONY\Downloads\39261281-an-illustration-of-a-cute-cartoon-butterfly-mascot-charact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929454" y="2857496"/>
            <a:ext cx="1163949" cy="1119182"/>
          </a:xfrm>
          <a:prstGeom prst="rect"/>
          <a:noFill/>
        </p:spPr>
      </p:pic>
      <p:cxnSp>
        <p:nvCxnSpPr>
          <p:cNvPr id="3145728" name="Straight Arrow Connector 11"/>
          <p:cNvCxnSpPr>
            <a:cxnSpLocks/>
          </p:cNvCxnSpPr>
          <p:nvPr/>
        </p:nvCxnSpPr>
        <p:spPr>
          <a:xfrm rot="5400000">
            <a:off x="7043758" y="1814498"/>
            <a:ext cx="1485904" cy="571504"/>
          </a:xfrm>
          <a:prstGeom prst="straightConnector1"/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TextBox 13"/>
          <p:cNvSpPr txBox="1"/>
          <p:nvPr/>
        </p:nvSpPr>
        <p:spPr>
          <a:xfrm>
            <a:off x="1259182" y="526632"/>
            <a:ext cx="7443765" cy="7137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Say which one is the smallest one-</a:t>
            </a:r>
            <a:endParaRPr b="1" dirty="0" sz="3600" lang="en-IN"/>
          </a:p>
        </p:txBody>
      </p:sp>
      <p:sp>
        <p:nvSpPr>
          <p:cNvPr id="1048585" name="Rectangle: Rounded Corners 7"/>
          <p:cNvSpPr/>
          <p:nvPr/>
        </p:nvSpPr>
        <p:spPr>
          <a:xfrm>
            <a:off x="6729427" y="4105630"/>
            <a:ext cx="2000264" cy="530016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/>
              <a:t>butterfly</a:t>
            </a:r>
            <a:endParaRPr dirty="0" sz="36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1600" id="7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1600" fill="hold" id="8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600" fill="hold" id="9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600" fill="hold" id="10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00" fill="hold" id="11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00" fill="hold" id="12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"/>
          <p:cNvSpPr txBox="1"/>
          <p:nvPr/>
        </p:nvSpPr>
        <p:spPr>
          <a:xfrm>
            <a:off x="971599" y="620688"/>
            <a:ext cx="6912769" cy="637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/>
              <a:t>Arrange the pictures  smal</a:t>
            </a:r>
            <a:r>
              <a:rPr b="1" dirty="0" sz="3200" lang="en-US"/>
              <a:t>l</a:t>
            </a:r>
            <a:r>
              <a:rPr b="1" dirty="0" sz="3200" lang="en-US"/>
              <a:t> </a:t>
            </a:r>
            <a:r>
              <a:rPr b="1" dirty="0" sz="3200" lang="en-US"/>
              <a:t>to </a:t>
            </a:r>
            <a:r>
              <a:rPr b="1" dirty="0" sz="3200" lang="en-US"/>
              <a:t>b</a:t>
            </a:r>
            <a:r>
              <a:rPr b="1" dirty="0" sz="3200" lang="en-US"/>
              <a:t>i</a:t>
            </a:r>
            <a:r>
              <a:rPr b="1" dirty="0" sz="3200" lang="en-US"/>
              <a:t>g</a:t>
            </a:r>
            <a:r>
              <a:rPr b="1" dirty="0" sz="3200" lang="en-US"/>
              <a:t>:</a:t>
            </a:r>
            <a:endParaRPr b="1" dirty="0" sz="3200" lang="en-IN"/>
          </a:p>
        </p:txBody>
      </p:sp>
      <p:pic>
        <p:nvPicPr>
          <p:cNvPr id="2097156" name="Picture 5" descr="C:\Users\SONY\Downloads\39261281-an-illustration-of-a-cute-cartoon-butterfly-mascot-charact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27584" y="2204864"/>
            <a:ext cx="1163949" cy="1119182"/>
          </a:xfrm>
          <a:prstGeom prst="rect"/>
          <a:noFill/>
        </p:spPr>
      </p:pic>
      <p:pic>
        <p:nvPicPr>
          <p:cNvPr id="2097157" name="Picture 5" descr="C:\Users\SONY\Downloads\Sparrow-P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t="19214" r="14815"/>
          <a:stretch>
            <a:fillRect/>
          </a:stretch>
        </p:blipFill>
        <p:spPr bwMode="auto">
          <a:xfrm>
            <a:off x="2944414" y="2013568"/>
            <a:ext cx="1643074" cy="1501773"/>
          </a:xfrm>
          <a:prstGeom prst="rect"/>
          <a:noFill/>
        </p:spPr>
      </p:pic>
      <p:pic>
        <p:nvPicPr>
          <p:cNvPr id="2097158" name="Picture 3" descr="C:\Users\SONY\Downloads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t="20916" r="10256"/>
          <a:stretch>
            <a:fillRect/>
          </a:stretch>
        </p:blipFill>
        <p:spPr bwMode="auto">
          <a:xfrm>
            <a:off x="5324300" y="1484784"/>
            <a:ext cx="3000396" cy="2890841"/>
          </a:xfrm>
          <a:prstGeom prst="rect"/>
          <a:noFill/>
        </p:spPr>
      </p:pic>
      <p:pic>
        <p:nvPicPr>
          <p:cNvPr id="2097159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 cstate="print"/>
          <a:srcRect/>
          <a:stretch>
            <a:fillRect/>
          </a:stretch>
        </p:blipFill>
        <p:spPr>
          <a:xfrm>
            <a:off x="7092280" y="5786454"/>
            <a:ext cx="1837438" cy="857256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929454" y="5786454"/>
            <a:ext cx="2000264" cy="857256"/>
          </a:xfrm>
          <a:prstGeom prst="rect"/>
          <a:noFill/>
          <a:ln>
            <a:noFill/>
          </a:ln>
        </p:spPr>
      </p:pic>
      <p:pic>
        <p:nvPicPr>
          <p:cNvPr id="2097164" name="Picture 1" descr="C:\Users\SONY\Downloads\fox_PNG23160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r="3016"/>
          <a:stretch>
            <a:fillRect/>
          </a:stretch>
        </p:blipFill>
        <p:spPr bwMode="auto">
          <a:xfrm>
            <a:off x="357158" y="1142984"/>
            <a:ext cx="4357719" cy="3929090"/>
          </a:xfrm>
          <a:prstGeom prst="rect"/>
          <a:noFill/>
        </p:spPr>
      </p:pic>
      <p:pic>
        <p:nvPicPr>
          <p:cNvPr id="2097165" name="Picture 5" descr="C:\Users\SONY\Downloads\1-rabbit-png-imag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071934" y="2285992"/>
            <a:ext cx="2857520" cy="2081234"/>
          </a:xfrm>
          <a:prstGeom prst="rect"/>
          <a:noFill/>
        </p:spPr>
      </p:pic>
      <p:pic>
        <p:nvPicPr>
          <p:cNvPr id="2097166" name="Picture 1" descr="C:\Users\SONY\Downloads\12-125164_rat-mouse-png-transparent-rat-mouse-marron-colores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7358082" y="3214686"/>
            <a:ext cx="1566848" cy="788654"/>
          </a:xfrm>
          <a:prstGeom prst="rect"/>
          <a:noFill/>
        </p:spPr>
      </p:pic>
      <p:cxnSp>
        <p:nvCxnSpPr>
          <p:cNvPr id="3145729" name="Straight Arrow Connector 5"/>
          <p:cNvCxnSpPr>
            <a:cxnSpLocks/>
          </p:cNvCxnSpPr>
          <p:nvPr/>
        </p:nvCxnSpPr>
        <p:spPr>
          <a:xfrm>
            <a:off x="6215074" y="1714488"/>
            <a:ext cx="1643074" cy="1485904"/>
          </a:xfrm>
          <a:prstGeom prst="straightConnector1"/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8" name="TextBox 7"/>
          <p:cNvSpPr txBox="1"/>
          <p:nvPr/>
        </p:nvSpPr>
        <p:spPr>
          <a:xfrm>
            <a:off x="571472" y="357166"/>
            <a:ext cx="8286808" cy="7899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Say  </a:t>
            </a:r>
            <a:r>
              <a:rPr b="1" dirty="0" sz="3600" lang="en-US"/>
              <a:t>which</a:t>
            </a:r>
            <a:r>
              <a:rPr b="1" dirty="0" sz="4000" lang="en-US"/>
              <a:t> one is   the  smallest  one-</a:t>
            </a:r>
            <a:endParaRPr b="1" dirty="0" sz="4000" lang="en-IN"/>
          </a:p>
        </p:txBody>
      </p:sp>
      <p:sp>
        <p:nvSpPr>
          <p:cNvPr id="1048589" name="Rectangle: Rounded Corners 8"/>
          <p:cNvSpPr/>
          <p:nvPr/>
        </p:nvSpPr>
        <p:spPr>
          <a:xfrm>
            <a:off x="7629398" y="2219272"/>
            <a:ext cx="1248130" cy="530016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/>
              <a:t>rat</a:t>
            </a:r>
            <a:endParaRPr dirty="0" sz="36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1600" id="7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1600" fill="hold" id="8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600" fill="hold" id="9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600" fill="hold" id="10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00" fill="hold" id="11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00" fill="hold" id="12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1331640" y="476672"/>
            <a:ext cx="6912769" cy="637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/>
              <a:t>Arrange the pictures  small</a:t>
            </a:r>
            <a:r>
              <a:rPr b="1" dirty="0" sz="3200" lang="en-US"/>
              <a:t> </a:t>
            </a:r>
            <a:r>
              <a:rPr b="1" dirty="0" sz="3200" lang="en-US"/>
              <a:t>to </a:t>
            </a:r>
            <a:r>
              <a:rPr b="1" dirty="0" sz="3200" lang="en-US"/>
              <a:t>b</a:t>
            </a:r>
            <a:r>
              <a:rPr b="1" dirty="0" sz="3200" lang="en-US"/>
              <a:t>i</a:t>
            </a:r>
            <a:r>
              <a:rPr b="1" dirty="0" sz="3200" lang="en-US"/>
              <a:t>g</a:t>
            </a:r>
            <a:r>
              <a:rPr b="1" dirty="0" sz="3200" lang="en-US"/>
              <a:t>:</a:t>
            </a:r>
            <a:endParaRPr b="1" dirty="0" sz="3200" lang="en-IN"/>
          </a:p>
        </p:txBody>
      </p:sp>
      <p:pic>
        <p:nvPicPr>
          <p:cNvPr id="2097169" name="Picture 1" descr="C:\Users\SONY\Downloads\12-125164_rat-mouse-png-transparent-rat-mouse-marron-colores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7544" y="3359396"/>
            <a:ext cx="1566848" cy="788654"/>
          </a:xfrm>
          <a:prstGeom prst="rect"/>
          <a:noFill/>
        </p:spPr>
      </p:pic>
      <p:pic>
        <p:nvPicPr>
          <p:cNvPr id="2097170" name="Picture 5" descr="C:\Users\SONY\Downloads\1-rabbit-png-imag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270480" y="2318779"/>
            <a:ext cx="2857520" cy="2081234"/>
          </a:xfrm>
          <a:prstGeom prst="rect"/>
          <a:noFill/>
        </p:spPr>
      </p:pic>
      <p:pic>
        <p:nvPicPr>
          <p:cNvPr id="2097171" name="Picture 1" descr="C:\Users\SONY\Downloads\fox_PNG23160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r="3016"/>
          <a:stretch>
            <a:fillRect/>
          </a:stretch>
        </p:blipFill>
        <p:spPr bwMode="auto">
          <a:xfrm>
            <a:off x="5364088" y="1268760"/>
            <a:ext cx="3528392" cy="3181336"/>
          </a:xfrm>
          <a:prstGeom prst="rect"/>
          <a:noFill/>
        </p:spPr>
      </p:pic>
      <p:pic>
        <p:nvPicPr>
          <p:cNvPr id="2097172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 cstate="print"/>
          <a:srcRect/>
          <a:stretch>
            <a:fillRect/>
          </a:stretch>
        </p:blipFill>
        <p:spPr>
          <a:xfrm>
            <a:off x="7020272" y="5589240"/>
            <a:ext cx="1909446" cy="105447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948264" y="5661248"/>
            <a:ext cx="2000264" cy="928694"/>
          </a:xfrm>
          <a:prstGeom prst="rect"/>
          <a:noFill/>
          <a:ln>
            <a:noFill/>
          </a:ln>
        </p:spPr>
      </p:pic>
      <p:pic>
        <p:nvPicPr>
          <p:cNvPr id="2097174" name="Picture 4" descr="Free Smallest Cliparts, Download Free Smallest Cliparts png images, Free  ClipArts on Clipart Library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t="23630" b="10544"/>
          <a:stretch>
            <a:fillRect/>
          </a:stretch>
        </p:blipFill>
        <p:spPr bwMode="auto">
          <a:xfrm>
            <a:off x="195472" y="2798771"/>
            <a:ext cx="4896544" cy="3791171"/>
          </a:xfrm>
          <a:prstGeom prst="rect"/>
          <a:noFill/>
        </p:spPr>
      </p:pic>
      <p:pic>
        <p:nvPicPr>
          <p:cNvPr id="2097175" name="Picture 8" descr="Mir_English: Comparisons of Adjectives : Main Rules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t="8817"/>
          <a:stretch>
            <a:fillRect/>
          </a:stretch>
        </p:blipFill>
        <p:spPr bwMode="auto">
          <a:xfrm>
            <a:off x="3882608" y="268058"/>
            <a:ext cx="5065920" cy="4169054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429264"/>
            <a:ext cx="2000264" cy="1143008"/>
          </a:xfrm>
          <a:prstGeom prst="rect"/>
          <a:noFill/>
          <a:ln>
            <a:noFill/>
          </a:ln>
        </p:spPr>
      </p:pic>
      <p:sp>
        <p:nvSpPr>
          <p:cNvPr id="1048592" name="Oval 4"/>
          <p:cNvSpPr/>
          <p:nvPr/>
        </p:nvSpPr>
        <p:spPr>
          <a:xfrm>
            <a:off x="2643174" y="1714488"/>
            <a:ext cx="642942" cy="64294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3" name="Oval 6"/>
          <p:cNvSpPr/>
          <p:nvPr/>
        </p:nvSpPr>
        <p:spPr>
          <a:xfrm>
            <a:off x="3357554" y="1785926"/>
            <a:ext cx="642942" cy="64294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4" name="Oval 7"/>
          <p:cNvSpPr/>
          <p:nvPr/>
        </p:nvSpPr>
        <p:spPr>
          <a:xfrm>
            <a:off x="4786314" y="1785926"/>
            <a:ext cx="642942" cy="64294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5" name="Oval 8"/>
          <p:cNvSpPr/>
          <p:nvPr/>
        </p:nvSpPr>
        <p:spPr>
          <a:xfrm>
            <a:off x="4071934" y="1785926"/>
            <a:ext cx="642942" cy="64294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6" name="Oval 9"/>
          <p:cNvSpPr/>
          <p:nvPr/>
        </p:nvSpPr>
        <p:spPr>
          <a:xfrm>
            <a:off x="6215074" y="1785926"/>
            <a:ext cx="642942" cy="64294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7" name="Oval 10"/>
          <p:cNvSpPr/>
          <p:nvPr/>
        </p:nvSpPr>
        <p:spPr>
          <a:xfrm>
            <a:off x="5500694" y="1785926"/>
            <a:ext cx="642942" cy="64294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8" name="Oval 11"/>
          <p:cNvSpPr/>
          <p:nvPr/>
        </p:nvSpPr>
        <p:spPr>
          <a:xfrm>
            <a:off x="6929454" y="1785926"/>
            <a:ext cx="642942" cy="64294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599" name="Oval 12"/>
          <p:cNvSpPr/>
          <p:nvPr/>
        </p:nvSpPr>
        <p:spPr>
          <a:xfrm>
            <a:off x="1928794" y="1714488"/>
            <a:ext cx="642942" cy="64294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0" name="Oval 13"/>
          <p:cNvSpPr/>
          <p:nvPr/>
        </p:nvSpPr>
        <p:spPr>
          <a:xfrm>
            <a:off x="1214414" y="1714488"/>
            <a:ext cx="642942" cy="642942"/>
          </a:xfrm>
          <a:prstGeom prst="ellips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1" name="Oval 14"/>
          <p:cNvSpPr/>
          <p:nvPr/>
        </p:nvSpPr>
        <p:spPr>
          <a:xfrm>
            <a:off x="1285852" y="2857496"/>
            <a:ext cx="642942" cy="642942"/>
          </a:xfrm>
          <a:prstGeom prst="ellipse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2" name="Oval 15"/>
          <p:cNvSpPr/>
          <p:nvPr/>
        </p:nvSpPr>
        <p:spPr>
          <a:xfrm>
            <a:off x="2000232" y="2857496"/>
            <a:ext cx="642942" cy="642942"/>
          </a:xfrm>
          <a:prstGeom prst="ellipse"/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3" name="Oval 16"/>
          <p:cNvSpPr/>
          <p:nvPr/>
        </p:nvSpPr>
        <p:spPr>
          <a:xfrm>
            <a:off x="2714612" y="2857496"/>
            <a:ext cx="642942" cy="642942"/>
          </a:xfrm>
          <a:prstGeom prst="ellipse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4" name="Oval 17"/>
          <p:cNvSpPr/>
          <p:nvPr/>
        </p:nvSpPr>
        <p:spPr>
          <a:xfrm>
            <a:off x="3428992" y="2857496"/>
            <a:ext cx="642942" cy="642942"/>
          </a:xfrm>
          <a:prstGeom prst="ellipse"/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5" name="Oval 18"/>
          <p:cNvSpPr/>
          <p:nvPr/>
        </p:nvSpPr>
        <p:spPr>
          <a:xfrm>
            <a:off x="4143372" y="2857496"/>
            <a:ext cx="642942" cy="642942"/>
          </a:xfrm>
          <a:prstGeom prst="ellipse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6" name="Oval 19"/>
          <p:cNvSpPr/>
          <p:nvPr/>
        </p:nvSpPr>
        <p:spPr>
          <a:xfrm>
            <a:off x="4857752" y="2857496"/>
            <a:ext cx="642942" cy="642942"/>
          </a:xfrm>
          <a:prstGeom prst="ellipse"/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7" name="Oval 20"/>
          <p:cNvSpPr/>
          <p:nvPr/>
        </p:nvSpPr>
        <p:spPr>
          <a:xfrm>
            <a:off x="1285852" y="3786190"/>
            <a:ext cx="642942" cy="642942"/>
          </a:xfrm>
          <a:prstGeom prst="ellipse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8" name="Oval 21"/>
          <p:cNvSpPr/>
          <p:nvPr/>
        </p:nvSpPr>
        <p:spPr>
          <a:xfrm>
            <a:off x="2071670" y="3786190"/>
            <a:ext cx="642942" cy="642942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09" name="Oval 22"/>
          <p:cNvSpPr/>
          <p:nvPr/>
        </p:nvSpPr>
        <p:spPr>
          <a:xfrm>
            <a:off x="2857488" y="3786190"/>
            <a:ext cx="642942" cy="642942"/>
          </a:xfrm>
          <a:prstGeom prst="ellipse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0" name="Oval 23"/>
          <p:cNvSpPr/>
          <p:nvPr/>
        </p:nvSpPr>
        <p:spPr>
          <a:xfrm>
            <a:off x="3571868" y="3786190"/>
            <a:ext cx="642942" cy="642942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1" name="Oval 24"/>
          <p:cNvSpPr/>
          <p:nvPr/>
        </p:nvSpPr>
        <p:spPr>
          <a:xfrm>
            <a:off x="4357686" y="3786190"/>
            <a:ext cx="642942" cy="642942"/>
          </a:xfrm>
          <a:prstGeom prst="ellipse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2" name="Oval 25"/>
          <p:cNvSpPr/>
          <p:nvPr/>
        </p:nvSpPr>
        <p:spPr>
          <a:xfrm>
            <a:off x="5072066" y="3857628"/>
            <a:ext cx="642942" cy="642942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3" name="Oval 26"/>
          <p:cNvSpPr/>
          <p:nvPr/>
        </p:nvSpPr>
        <p:spPr>
          <a:xfrm>
            <a:off x="5857884" y="3857628"/>
            <a:ext cx="642942" cy="642942"/>
          </a:xfrm>
          <a:prstGeom prst="ellipse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4" name="TextBox 27"/>
          <p:cNvSpPr txBox="1"/>
          <p:nvPr/>
        </p:nvSpPr>
        <p:spPr>
          <a:xfrm>
            <a:off x="7858148" y="1643050"/>
            <a:ext cx="652779" cy="713739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600" lang="en-US"/>
              <a:t>10</a:t>
            </a:r>
            <a:endParaRPr b="1" dirty="0" sz="3600" lang="en-IN"/>
          </a:p>
        </p:txBody>
      </p:sp>
      <p:sp>
        <p:nvSpPr>
          <p:cNvPr id="1048615" name="TextBox 28"/>
          <p:cNvSpPr txBox="1"/>
          <p:nvPr/>
        </p:nvSpPr>
        <p:spPr>
          <a:xfrm>
            <a:off x="8001024" y="2643182"/>
            <a:ext cx="714380" cy="7137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7</a:t>
            </a:r>
            <a:endParaRPr b="1" dirty="0" sz="3600" lang="en-IN"/>
          </a:p>
        </p:txBody>
      </p:sp>
      <p:sp>
        <p:nvSpPr>
          <p:cNvPr id="1048616" name="TextBox 29"/>
          <p:cNvSpPr txBox="1"/>
          <p:nvPr/>
        </p:nvSpPr>
        <p:spPr>
          <a:xfrm>
            <a:off x="7929586" y="3643314"/>
            <a:ext cx="462280" cy="713739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600" lang="en-US"/>
              <a:t>8</a:t>
            </a:r>
            <a:endParaRPr b="1" dirty="0" sz="3600" lang="en-IN"/>
          </a:p>
        </p:txBody>
      </p:sp>
      <p:sp>
        <p:nvSpPr>
          <p:cNvPr id="1048617" name="Oval 30"/>
          <p:cNvSpPr/>
          <p:nvPr/>
        </p:nvSpPr>
        <p:spPr>
          <a:xfrm>
            <a:off x="500034" y="1714488"/>
            <a:ext cx="642942" cy="64294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8" name="Oval 31"/>
          <p:cNvSpPr/>
          <p:nvPr/>
        </p:nvSpPr>
        <p:spPr>
          <a:xfrm>
            <a:off x="571472" y="2857496"/>
            <a:ext cx="642942" cy="642942"/>
          </a:xfrm>
          <a:prstGeom prst="ellipse"/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19" name="Oval 32"/>
          <p:cNvSpPr/>
          <p:nvPr/>
        </p:nvSpPr>
        <p:spPr>
          <a:xfrm>
            <a:off x="571472" y="3786190"/>
            <a:ext cx="642942" cy="642942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6000" lang="en-IN">
              <a:solidFill>
                <a:schemeClr val="tx1"/>
              </a:solidFill>
            </a:endParaRPr>
          </a:p>
        </p:txBody>
      </p:sp>
      <p:sp>
        <p:nvSpPr>
          <p:cNvPr id="1048620" name="TextBox 36"/>
          <p:cNvSpPr txBox="1"/>
          <p:nvPr/>
        </p:nvSpPr>
        <p:spPr>
          <a:xfrm>
            <a:off x="3216419" y="5108056"/>
            <a:ext cx="785818" cy="853439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4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7</a:t>
            </a:r>
            <a:endParaRPr dirty="0" sz="4400" lang="en-IN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48621" name="TextBox 38"/>
          <p:cNvSpPr txBox="1"/>
          <p:nvPr/>
        </p:nvSpPr>
        <p:spPr>
          <a:xfrm>
            <a:off x="571472" y="266951"/>
            <a:ext cx="8133081" cy="14884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600" lang="en-US"/>
              <a:t>Count</a:t>
            </a:r>
            <a:r>
              <a:rPr b="1" dirty="0" sz="4000" lang="en-US"/>
              <a:t> and say which number is the  </a:t>
            </a:r>
          </a:p>
          <a:p>
            <a:r>
              <a:rPr b="1" dirty="0" sz="4000" lang="en-US"/>
              <a:t>                                    smallest number-</a:t>
            </a:r>
            <a:endParaRPr b="1" dirty="0" sz="40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2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/>
      <p:bldP spid="1048615" grpId="0"/>
      <p:bldP spid="1048616" grpId="0"/>
      <p:bldP spid="10486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6858016" y="5786454"/>
            <a:ext cx="2000264" cy="785818"/>
          </a:xfrm>
          <a:prstGeom prst="rect"/>
          <a:noFill/>
          <a:ln>
            <a:noFill/>
          </a:ln>
        </p:spPr>
      </p:pic>
      <p:pic>
        <p:nvPicPr>
          <p:cNvPr id="2097178" name="Picture 2" descr="clipart of flower outline png - image #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1472" y="1720754"/>
            <a:ext cx="2500330" cy="2351188"/>
          </a:xfrm>
          <a:prstGeom prst="rect"/>
          <a:noFill/>
        </p:spPr>
      </p:pic>
      <p:sp>
        <p:nvSpPr>
          <p:cNvPr id="1048622" name="Oval 7"/>
          <p:cNvSpPr/>
          <p:nvPr/>
        </p:nvSpPr>
        <p:spPr>
          <a:xfrm>
            <a:off x="1142976" y="2226098"/>
            <a:ext cx="1357322" cy="135732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55</a:t>
            </a:r>
            <a:endParaRPr b="1" dirty="0" sz="4000" lang="en-IN">
              <a:solidFill>
                <a:schemeClr val="tx1"/>
              </a:solidFill>
            </a:endParaRPr>
          </a:p>
        </p:txBody>
      </p:sp>
      <p:pic>
        <p:nvPicPr>
          <p:cNvPr id="2097179" name="Picture 2" descr="clipart of flower outline png - image #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928794" y="3857628"/>
            <a:ext cx="2500330" cy="2351188"/>
          </a:xfrm>
          <a:prstGeom prst="rect"/>
          <a:noFill/>
        </p:spPr>
      </p:pic>
      <p:sp>
        <p:nvSpPr>
          <p:cNvPr id="1048623" name="Oval 10"/>
          <p:cNvSpPr/>
          <p:nvPr/>
        </p:nvSpPr>
        <p:spPr>
          <a:xfrm>
            <a:off x="2506324" y="4362972"/>
            <a:ext cx="1357322" cy="1357322"/>
          </a:xfrm>
          <a:prstGeom prst="ellipse"/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63</a:t>
            </a:r>
            <a:endParaRPr b="1" dirty="0" sz="4000" lang="en-IN">
              <a:solidFill>
                <a:schemeClr val="tx1"/>
              </a:solidFill>
            </a:endParaRPr>
          </a:p>
        </p:txBody>
      </p:sp>
      <p:pic>
        <p:nvPicPr>
          <p:cNvPr id="2097180" name="Picture 2" descr="clipart of flower outline png - image #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71802" y="1643050"/>
            <a:ext cx="2500330" cy="2351188"/>
          </a:xfrm>
          <a:prstGeom prst="rect"/>
          <a:noFill/>
        </p:spPr>
      </p:pic>
      <p:sp>
        <p:nvSpPr>
          <p:cNvPr id="1048624" name="Oval 13"/>
          <p:cNvSpPr/>
          <p:nvPr/>
        </p:nvSpPr>
        <p:spPr>
          <a:xfrm>
            <a:off x="3643306" y="2165085"/>
            <a:ext cx="1357322" cy="1357322"/>
          </a:xfrm>
          <a:prstGeom prst="ellipse"/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41</a:t>
            </a:r>
            <a:endParaRPr b="1" dirty="0" sz="4000" lang="en-IN">
              <a:solidFill>
                <a:schemeClr val="tx1"/>
              </a:solidFill>
            </a:endParaRPr>
          </a:p>
        </p:txBody>
      </p:sp>
      <p:sp>
        <p:nvSpPr>
          <p:cNvPr id="1048625" name="Oval 14"/>
          <p:cNvSpPr/>
          <p:nvPr/>
        </p:nvSpPr>
        <p:spPr>
          <a:xfrm>
            <a:off x="6429388" y="2500306"/>
            <a:ext cx="1357322" cy="1357322"/>
          </a:xfrm>
          <a:prstGeom prst="ellipse"/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solidFill>
                  <a:schemeClr val="tx1"/>
                </a:solidFill>
              </a:rPr>
              <a:t>41</a:t>
            </a:r>
            <a:endParaRPr b="1" dirty="0" sz="4000" lang="en-IN">
              <a:solidFill>
                <a:schemeClr val="tx1"/>
              </a:solidFill>
            </a:endParaRPr>
          </a:p>
        </p:txBody>
      </p:sp>
      <p:sp>
        <p:nvSpPr>
          <p:cNvPr id="1048626" name="TextBox 15"/>
          <p:cNvSpPr txBox="1"/>
          <p:nvPr/>
        </p:nvSpPr>
        <p:spPr>
          <a:xfrm>
            <a:off x="1643042" y="357166"/>
            <a:ext cx="5720080" cy="789939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600" lang="en-US"/>
              <a:t>Say</a:t>
            </a:r>
            <a:r>
              <a:rPr b="1" dirty="0" sz="4000" lang="en-US"/>
              <a:t> the smallest number-</a:t>
            </a:r>
            <a:endParaRPr b="1" dirty="0" sz="40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SONY</dc:creator>
  <cp:lastModifiedBy>Unknown User</cp:lastModifiedBy>
  <dcterms:created xsi:type="dcterms:W3CDTF">2020-09-29T19:59:00Z</dcterms:created>
  <dcterms:modified xsi:type="dcterms:W3CDTF">2021-09-11T17:48:56Z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98030BAFBB3F415EAAC7D095F73457E7</vt:lpwstr>
  </property>
</Properties>
</file>