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349" r:id="rId3"/>
    <p:sldId id="351" r:id="rId4"/>
    <p:sldId id="350" r:id="rId5"/>
    <p:sldId id="354" r:id="rId6"/>
    <p:sldId id="342" r:id="rId7"/>
    <p:sldId id="353" r:id="rId8"/>
    <p:sldId id="281" r:id="rId9"/>
    <p:sldId id="259" r:id="rId10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2" autoAdjust="0"/>
  </p:normalViewPr>
  <p:slideViewPr>
    <p:cSldViewPr snapToGrid="0">
      <p:cViewPr varScale="1">
        <p:scale>
          <a:sx n="106" d="100"/>
          <a:sy n="106" d="100"/>
        </p:scale>
        <p:origin x="36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LETTER</a:t>
            </a:r>
            <a:r>
              <a:rPr lang="en-US" baseline="0" dirty="0"/>
              <a:t>  T,K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750" indent="0">
              <a:buNone/>
            </a:pPr>
            <a:r>
              <a:rPr lang="en-US" dirty="0"/>
              <a:t>1.BK PG NO-12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78828" cy="40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352340" y="126397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3250" y="1741714"/>
            <a:ext cx="1726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DATE : 23.11.2021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40686" y="2690004"/>
            <a:ext cx="2364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98962" y="2679120"/>
            <a:ext cx="1511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 COMPARISON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504878" y="3256566"/>
            <a:ext cx="2638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IN NTBK  INSIDE &amp;OUT SIDE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D9EF0-2F34-425E-B5D0-C510EDA4D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0"/>
            <a:ext cx="8520600" cy="5006819"/>
          </a:xfrm>
        </p:spPr>
        <p:txBody>
          <a:bodyPr/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Concept of inside and out side</a:t>
            </a:r>
            <a:endParaRPr lang="en-IN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7A447-2FAB-49E7-A7A5-4E7D1A74A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0" y="1056388"/>
            <a:ext cx="2619375" cy="3136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4DB82-2706-43F5-84CB-75B77DBDC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58" y="1024714"/>
            <a:ext cx="773200" cy="733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C70540-4E7F-4681-A252-41EC8EFD4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016" y="1758359"/>
            <a:ext cx="1201764" cy="124533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AA00174-3691-464E-88F6-876F6CC268A9}"/>
              </a:ext>
            </a:extLst>
          </p:cNvPr>
          <p:cNvSpPr/>
          <p:nvPr/>
        </p:nvSpPr>
        <p:spPr>
          <a:xfrm>
            <a:off x="5157744" y="1323138"/>
            <a:ext cx="2542053" cy="2353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EAA9AC-5224-43D4-AC34-D1B2762BB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776" y="713717"/>
            <a:ext cx="1201764" cy="1594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530FBD-DE5B-4FF1-A21C-21C2CE9C8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125" y="1640685"/>
            <a:ext cx="689997" cy="171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5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1.94444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982A-563B-4FE1-9707-13C63F26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1070"/>
            <a:ext cx="8520600" cy="307818"/>
          </a:xfrm>
        </p:spPr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8DF8E-1C7F-4A35-B729-2DE3C35D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97529"/>
            <a:ext cx="8520600" cy="443619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61B01-25E8-4307-97D1-E3263770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1" y="181071"/>
            <a:ext cx="8520600" cy="47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0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AAC6-0D03-4690-8734-B58C8311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469375"/>
          </a:xfrm>
        </p:spPr>
        <p:txBody>
          <a:bodyPr/>
          <a:lstStyle/>
          <a:p>
            <a:r>
              <a:rPr lang="en-US" dirty="0"/>
              <a:t>              Concept of Inside  and outside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3E877-6C9A-49E2-B94A-8B5591033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52260"/>
            <a:ext cx="8520600" cy="459123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E32A0-6A94-4781-BCE2-6E9B9431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25" y="634306"/>
            <a:ext cx="3063466" cy="4409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D5079-80EB-45B4-9AC5-B5D3334E4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443" y="1756371"/>
            <a:ext cx="1431014" cy="297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49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E0FB-63A8-4B82-B16F-BE73C431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2963"/>
            <a:ext cx="8520600" cy="411662"/>
          </a:xfrm>
        </p:spPr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F3E25-43A9-46A1-B11F-E6FD3AADF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23865"/>
            <a:ext cx="8520600" cy="374501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E2974-0FE6-4E7F-B6B8-8B318C8F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72" y="1422386"/>
            <a:ext cx="3724228" cy="2694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8A1D80-E343-47CF-B441-C6ED553D4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983" y="2009875"/>
            <a:ext cx="807806" cy="1123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73C21-83CD-4FE1-B535-9C2E092AE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136" y="2206812"/>
            <a:ext cx="1694447" cy="15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59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r>
              <a:rPr lang="en-US" sz="2000" dirty="0"/>
              <a:t>IN BK PG NO-11</a:t>
            </a:r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7" y="483989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064190" y="1971586"/>
            <a:ext cx="56748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3300" dirty="0"/>
              <a:t>Inside and out side  in </a:t>
            </a:r>
            <a:r>
              <a:rPr lang="en-US" sz="3300" dirty="0" err="1"/>
              <a:t>nt</a:t>
            </a:r>
            <a:r>
              <a:rPr lang="en-US" sz="3300" dirty="0"/>
              <a:t> bk</a:t>
            </a:r>
            <a:endParaRPr lang="en-IN" sz="33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A3B9B-CF80-4255-A650-B120EF3A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98" y="86660"/>
            <a:ext cx="8520600" cy="275479"/>
          </a:xfrm>
        </p:spPr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the objects which are  out side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9DC78-0D5F-4BA5-B9F1-3925C20A4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31" y="1578839"/>
            <a:ext cx="4286250" cy="2257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D4F19-F21C-4FD1-9DA4-4C119057B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295" y="1339913"/>
            <a:ext cx="826034" cy="1231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445BCF-7474-4216-AB2B-C530180BE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495" y="1339912"/>
            <a:ext cx="826034" cy="1231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FB5A4B-DDF2-4E0E-9064-8E81C12B7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465" y="1339913"/>
            <a:ext cx="826034" cy="1231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502C75-3EB4-413E-A659-2CBE80A84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66" y="987281"/>
            <a:ext cx="2017343" cy="1982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BC3355-61A4-4962-8B47-D9B6CDA73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827" y="1082961"/>
            <a:ext cx="2017343" cy="19824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BC489F-753F-40D0-B5D9-B8479F857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846" y="2845049"/>
            <a:ext cx="2017343" cy="1982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08E3C-FA19-4374-B005-965E3793C187}"/>
              </a:ext>
            </a:extLst>
          </p:cNvPr>
          <p:cNvSpPr txBox="1"/>
          <p:nvPr/>
        </p:nvSpPr>
        <p:spPr>
          <a:xfrm rot="19898668">
            <a:off x="100588" y="465400"/>
            <a:ext cx="56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cw</a:t>
            </a:r>
            <a:endParaRPr lang="en-I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FF19C9-7436-4E10-B33C-EC64742AE1D5}"/>
              </a:ext>
            </a:extLst>
          </p:cNvPr>
          <p:cNvSpPr txBox="1"/>
          <p:nvPr/>
        </p:nvSpPr>
        <p:spPr>
          <a:xfrm rot="19564079">
            <a:off x="4232" y="666360"/>
            <a:ext cx="141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23/11/21</a:t>
            </a:r>
            <a:endParaRPr lang="en-IN" sz="1800" b="1" dirty="0"/>
          </a:p>
        </p:txBody>
      </p:sp>
    </p:spTree>
    <p:extLst>
      <p:ext uri="{BB962C8B-B14F-4D97-AF65-F5344CB8AC3E}">
        <p14:creationId xmlns:p14="http://schemas.microsoft.com/office/powerpoint/2010/main" val="378218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195408" y="68496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23/11/21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6215" y="696503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ASSIGNMENT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5380" y="1558579"/>
            <a:ext cx="36327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.</a:t>
            </a:r>
            <a:endParaRPr lang="en-IN" sz="21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241" y="48538"/>
            <a:ext cx="877856" cy="6965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61E3A-A6D7-4E7D-B32D-FFF93EF8B035}"/>
              </a:ext>
            </a:extLst>
          </p:cNvPr>
          <p:cNvSpPr txBox="1"/>
          <p:nvPr/>
        </p:nvSpPr>
        <p:spPr>
          <a:xfrm>
            <a:off x="2674089" y="1606689"/>
            <a:ext cx="4646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1.Paste the picture of inside &amp; out side in </a:t>
            </a:r>
            <a:r>
              <a:rPr lang="en-US" sz="1800" dirty="0" err="1">
                <a:solidFill>
                  <a:schemeClr val="bg1"/>
                </a:solidFill>
              </a:rPr>
              <a:t>nt</a:t>
            </a:r>
            <a:r>
              <a:rPr lang="en-US" sz="1800" dirty="0">
                <a:solidFill>
                  <a:schemeClr val="bg1"/>
                </a:solidFill>
              </a:rPr>
              <a:t> bk.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88</Words>
  <Application>Microsoft Office PowerPoint</Application>
  <PresentationFormat>On-screen Show (16:9)</PresentationFormat>
  <Paragraphs>25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              Concept of Inside  and outside</vt:lpstr>
      <vt:lpstr>PowerPoint Presentation</vt:lpstr>
      <vt:lpstr>IN BK PG NO-11</vt:lpstr>
      <vt:lpstr>Colour the objects which are  out side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meera.raj04@outlook.com</cp:lastModifiedBy>
  <cp:revision>84</cp:revision>
  <dcterms:modified xsi:type="dcterms:W3CDTF">2021-11-20T23:12:58Z</dcterms:modified>
</cp:coreProperties>
</file>