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45" r:id="rId3"/>
    <p:sldId id="344" r:id="rId4"/>
    <p:sldId id="348" r:id="rId5"/>
    <p:sldId id="349" r:id="rId6"/>
    <p:sldId id="351" r:id="rId7"/>
    <p:sldId id="350" r:id="rId8"/>
    <p:sldId id="352" r:id="rId9"/>
    <p:sldId id="342" r:id="rId10"/>
    <p:sldId id="354" r:id="rId11"/>
    <p:sldId id="281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6" autoAdjust="0"/>
  </p:normalViewPr>
  <p:slideViewPr>
    <p:cSldViewPr snapToGrid="0">
      <p:cViewPr varScale="1">
        <p:scale>
          <a:sx n="96" d="100"/>
          <a:sy n="96" d="100"/>
        </p:scale>
        <p:origin x="78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LETTER</a:t>
            </a:r>
            <a:r>
              <a:rPr lang="en-US" baseline="0" dirty="0"/>
              <a:t>  T,K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r>
              <a:rPr lang="en-US" dirty="0"/>
              <a:t>1.BK PG NO-12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172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DATE : 22.11.2021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2364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8962" y="2679120"/>
            <a:ext cx="15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 COMPARISON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04878" y="3256566"/>
            <a:ext cx="2480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/>
              <a:t>BK PG  </a:t>
            </a:r>
            <a:r>
              <a:rPr lang="en-US" b="1" dirty="0"/>
              <a:t>INSIDE &amp;OUT SIDE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78CC-06F9-42EC-AA78-7AE79C25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5" y="0"/>
            <a:ext cx="8520600" cy="574625"/>
          </a:xfrm>
        </p:spPr>
        <p:txBody>
          <a:bodyPr/>
          <a:lstStyle/>
          <a:p>
            <a:r>
              <a:rPr lang="en-US" sz="1200" dirty="0"/>
              <a:t>                                              </a:t>
            </a:r>
            <a:r>
              <a:rPr lang="en-US" dirty="0"/>
              <a:t>In bk </a:t>
            </a:r>
            <a:r>
              <a:rPr lang="en-US" dirty="0" err="1"/>
              <a:t>pg</a:t>
            </a:r>
            <a:r>
              <a:rPr lang="en-US" dirty="0"/>
              <a:t> no -</a:t>
            </a:r>
            <a:r>
              <a:rPr lang="en-US" sz="4000" dirty="0"/>
              <a:t>14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1747-A284-4C5E-9635-615056AB9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88062"/>
            <a:ext cx="8520600" cy="445543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B9A8-A6CE-4220-9A8F-6D21E581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75" y="574625"/>
            <a:ext cx="8393850" cy="4880054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F352B735-1C8C-4293-8DD7-A022A3F240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400" y="47450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84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195408" y="68496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22/11/21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6215" y="69650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ASSIGNMENT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5380" y="1558579"/>
            <a:ext cx="3632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IN" sz="21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241" y="48538"/>
            <a:ext cx="877856" cy="696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61E3A-A6D7-4E7D-B32D-FFF93EF8B035}"/>
              </a:ext>
            </a:extLst>
          </p:cNvPr>
          <p:cNvSpPr txBox="1"/>
          <p:nvPr/>
        </p:nvSpPr>
        <p:spPr>
          <a:xfrm>
            <a:off x="2674089" y="1606689"/>
            <a:ext cx="464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1.Do the assignment given in a bk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FF1F-F5C7-4416-A3B7-FF586485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75" y="24339"/>
            <a:ext cx="8520600" cy="448578"/>
          </a:xfrm>
        </p:spPr>
        <p:txBody>
          <a:bodyPr/>
          <a:lstStyle/>
          <a:p>
            <a:r>
              <a:rPr lang="en-US" sz="2400" dirty="0"/>
              <a:t>                                   Recapitulation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B358D-A3FF-4F88-8CE2-93464923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" y="640227"/>
            <a:ext cx="8520600" cy="410104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AE270622-9917-4EB7-9215-6768F546D1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B7D0B-E61E-4956-96AE-90B37833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504911"/>
            <a:ext cx="8622750" cy="42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E3C7-95CB-4365-8E43-B64853B1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8622"/>
            <a:ext cx="8520600" cy="24609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4C51B-76D6-4C6E-872F-EA76E0A3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84791"/>
            <a:ext cx="8520600" cy="3984084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5FC87-06AB-4F9B-9074-E1A8BF62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488"/>
            <a:ext cx="9144000" cy="5437224"/>
          </a:xfrm>
          <a:prstGeom prst="rect">
            <a:avLst/>
          </a:prstGeom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93ECF389-4288-4683-9C6A-D40AB57A64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9675" y="261502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49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BDE5-A7CF-4A47-ABAB-443C2DCD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0" y="0"/>
            <a:ext cx="8520600" cy="21220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4B51-E4C9-4AB5-BAF5-3C14F6F1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81000"/>
            <a:ext cx="8520600" cy="4187875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45062-BA79-49C7-8B2F-950B16F3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183921"/>
            <a:ext cx="8848724" cy="4274073"/>
          </a:xfrm>
          <a:prstGeom prst="rect">
            <a:avLst/>
          </a:prstGeom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DD2E6DC-C112-418D-8C93-72EFAEEA1F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9930" y="-9269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75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D9EF0-2F34-425E-B5D0-C510EDA4D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0"/>
            <a:ext cx="8520600" cy="5006819"/>
          </a:xfrm>
        </p:spPr>
        <p:txBody>
          <a:bodyPr/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Concept of inside and out side</a:t>
            </a:r>
            <a:endParaRPr lang="en-I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A447-2FAB-49E7-A7A5-4E7D1A74A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0" y="1056388"/>
            <a:ext cx="2619375" cy="3136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4DB82-2706-43F5-84CB-75B77DBD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58" y="1024714"/>
            <a:ext cx="773200" cy="7336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AA00174-3691-464E-88F6-876F6CC268A9}"/>
              </a:ext>
            </a:extLst>
          </p:cNvPr>
          <p:cNvSpPr/>
          <p:nvPr/>
        </p:nvSpPr>
        <p:spPr>
          <a:xfrm>
            <a:off x="5157744" y="1323138"/>
            <a:ext cx="2542053" cy="2353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AA9AC-5224-43D4-AC34-D1B2762BB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776" y="713717"/>
            <a:ext cx="1201764" cy="1594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30FBD-DE5B-4FF1-A21C-21C2CE9C8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125" y="1640685"/>
            <a:ext cx="689997" cy="1718602"/>
          </a:xfrm>
          <a:prstGeom prst="rect">
            <a:avLst/>
          </a:prstGeom>
        </p:spPr>
      </p:pic>
      <p:pic>
        <p:nvPicPr>
          <p:cNvPr id="10" name="Google Shape;76;p16">
            <a:extLst>
              <a:ext uri="{FF2B5EF4-FFF2-40B4-BE49-F238E27FC236}">
                <a16:creationId xmlns:a16="http://schemas.microsoft.com/office/drawing/2014/main" id="{7B0705F4-79C3-438F-A14E-6366E36B2E0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7363" y="0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BDAA6-6DB6-449E-B768-3D1C046AB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3828" y="2937577"/>
            <a:ext cx="1452288" cy="12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982A-563B-4FE1-9707-13C63F26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1070"/>
            <a:ext cx="8520600" cy="307818"/>
          </a:xfrm>
        </p:spPr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8DF8E-1C7F-4A35-B729-2DE3C35D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97529"/>
            <a:ext cx="8520600" cy="443619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61B01-25E8-4307-97D1-E3263770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1" y="181071"/>
            <a:ext cx="8520600" cy="4781360"/>
          </a:xfrm>
          <a:prstGeom prst="rect">
            <a:avLst/>
          </a:prstGeom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527A4D08-8FC1-4610-8A31-BE2CFBE614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455" y="109773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40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AC6-0D03-4690-8734-B58C8311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469375"/>
          </a:xfrm>
        </p:spPr>
        <p:txBody>
          <a:bodyPr/>
          <a:lstStyle/>
          <a:p>
            <a:r>
              <a:rPr lang="en-US" dirty="0"/>
              <a:t>              Concept of Inside  and outside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E877-6C9A-49E2-B94A-8B559103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52260"/>
            <a:ext cx="8520600" cy="459123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3C44ED-E724-499C-9586-57212588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" y="1996020"/>
            <a:ext cx="3979941" cy="259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5105AC-CCDF-4C7E-A1A7-2A9E27DB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15" y="1357077"/>
            <a:ext cx="3739079" cy="2854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9FB5C5-28FE-4A40-A99C-509826D4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00" y="1494460"/>
            <a:ext cx="923453" cy="584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C026F1-9245-454A-9BBB-8B56C928F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10" y="1411575"/>
            <a:ext cx="923453" cy="584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D6E49-B227-4100-83E7-7DFB59771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109" y="1328690"/>
            <a:ext cx="923453" cy="584445"/>
          </a:xfrm>
          <a:prstGeom prst="rect">
            <a:avLst/>
          </a:prstGeom>
        </p:spPr>
      </p:pic>
      <p:pic>
        <p:nvPicPr>
          <p:cNvPr id="9" name="Google Shape;76;p16">
            <a:extLst>
              <a:ext uri="{FF2B5EF4-FFF2-40B4-BE49-F238E27FC236}">
                <a16:creationId xmlns:a16="http://schemas.microsoft.com/office/drawing/2014/main" id="{0EB7D6D8-CF0B-42C9-9D42-A716D0766A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8350" y="59315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1F71E-16A3-4D20-96EF-4C2ADB4F7098}"/>
              </a:ext>
            </a:extLst>
          </p:cNvPr>
          <p:cNvSpPr txBox="1"/>
          <p:nvPr/>
        </p:nvSpPr>
        <p:spPr>
          <a:xfrm>
            <a:off x="2172791" y="4591240"/>
            <a:ext cx="14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Inside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966C2-45F4-44AB-89BC-1E9D60F15510}"/>
              </a:ext>
            </a:extLst>
          </p:cNvPr>
          <p:cNvSpPr txBox="1"/>
          <p:nvPr/>
        </p:nvSpPr>
        <p:spPr>
          <a:xfrm>
            <a:off x="7006570" y="4091646"/>
            <a:ext cx="142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Outside</a:t>
            </a:r>
            <a:endParaRPr lang="en-IN" sz="1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E3995-D768-4D74-BC5D-71A7D7E96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386" y="4052635"/>
            <a:ext cx="792373" cy="738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E00970-157F-4C88-AF7A-C9BFC0AEB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456" y="3852580"/>
            <a:ext cx="792373" cy="7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944 L -0.00434 0.2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3.05556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679E-6 L -1.11111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14187-23EA-4C84-840B-B08342DE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1" y="405700"/>
            <a:ext cx="4621695" cy="39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7ACC2-F4F9-4BC7-A575-A2F9FE959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1" y="3933379"/>
            <a:ext cx="808784" cy="1008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1662B3-DD12-4DB4-A77D-518EDE7CEBAC}"/>
              </a:ext>
            </a:extLst>
          </p:cNvPr>
          <p:cNvSpPr txBox="1"/>
          <p:nvPr/>
        </p:nvSpPr>
        <p:spPr>
          <a:xfrm>
            <a:off x="3319619" y="3964649"/>
            <a:ext cx="140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Inside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717A0-D324-4192-A620-F64537AD6D1D}"/>
              </a:ext>
            </a:extLst>
          </p:cNvPr>
          <p:cNvSpPr txBox="1"/>
          <p:nvPr/>
        </p:nvSpPr>
        <p:spPr>
          <a:xfrm>
            <a:off x="6575991" y="4245894"/>
            <a:ext cx="140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Outside</a:t>
            </a:r>
            <a:endParaRPr lang="en-IN" sz="1800" dirty="0">
              <a:solidFill>
                <a:srgbClr val="FF0000"/>
              </a:solidFill>
            </a:endParaRPr>
          </a:p>
        </p:txBody>
      </p:sp>
      <p:pic>
        <p:nvPicPr>
          <p:cNvPr id="8" name="Google Shape;76;p16">
            <a:extLst>
              <a:ext uri="{FF2B5EF4-FFF2-40B4-BE49-F238E27FC236}">
                <a16:creationId xmlns:a16="http://schemas.microsoft.com/office/drawing/2014/main" id="{7ECB5E80-DE6A-4118-B2BE-754A3E5296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7003" y="58629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752AA-F501-461B-B043-03841F222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443" y="3626099"/>
            <a:ext cx="792373" cy="738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4FCDBC-CB86-4F86-948D-9C72628F2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446" y="4068098"/>
            <a:ext cx="792373" cy="738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8640BB-F9BD-4CAE-9931-0FF69206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10" y="1960775"/>
            <a:ext cx="1354993" cy="18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716 L 0.21389 -0.31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NO-14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483989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733266" y="1971586"/>
            <a:ext cx="5005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Bk </a:t>
            </a:r>
            <a:r>
              <a:rPr lang="en-US" sz="3300" dirty="0" err="1"/>
              <a:t>pg</a:t>
            </a:r>
            <a:r>
              <a:rPr lang="en-US" sz="3300" dirty="0"/>
              <a:t> no-14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83</Words>
  <Application>Microsoft Office PowerPoint</Application>
  <PresentationFormat>On-screen Show (16:9)</PresentationFormat>
  <Paragraphs>28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                                   Recapitulation</vt:lpstr>
      <vt:lpstr>PowerPoint Presentation</vt:lpstr>
      <vt:lpstr>PowerPoint Presentation</vt:lpstr>
      <vt:lpstr>PowerPoint Presentation</vt:lpstr>
      <vt:lpstr>PowerPoint Presentation</vt:lpstr>
      <vt:lpstr>              Concept of Inside  and outside</vt:lpstr>
      <vt:lpstr>PowerPoint Presentation</vt:lpstr>
      <vt:lpstr>IN BK PG NO-14</vt:lpstr>
      <vt:lpstr>                                              In bk pg no -14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83</cp:revision>
  <dcterms:modified xsi:type="dcterms:W3CDTF">2021-11-20T22:53:28Z</dcterms:modified>
</cp:coreProperties>
</file>