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70" r:id="rId3"/>
    <p:sldId id="267" r:id="rId4"/>
    <p:sldId id="268" r:id="rId5"/>
    <p:sldId id="343" r:id="rId6"/>
    <p:sldId id="345" r:id="rId7"/>
    <p:sldId id="344" r:id="rId8"/>
    <p:sldId id="348" r:id="rId9"/>
    <p:sldId id="342" r:id="rId10"/>
    <p:sldId id="346" r:id="rId11"/>
    <p:sldId id="347" r:id="rId12"/>
    <p:sldId id="281" r:id="rId13"/>
    <p:sldId id="259" r:id="rId14"/>
  </p:sldIdLst>
  <p:sldSz cx="9144000" cy="5143500" type="screen16x9"/>
  <p:notesSz cx="7315200" cy="96012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96645" rIns="96645" bIns="9664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r>
              <a:rPr lang="en-US" dirty="0"/>
              <a:t>LETTER</a:t>
            </a:r>
            <a:r>
              <a:rPr lang="en-US" baseline="0" dirty="0"/>
              <a:t>  T,K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PENCIL</a:t>
            </a:r>
            <a:r>
              <a:rPr lang="en-US" baseline="0" dirty="0"/>
              <a:t> BOX</a:t>
            </a:r>
            <a:endParaRPr lang="en-IN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135806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Note book work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444575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CW    11/11/21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101323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HW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736541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58750" indent="0">
              <a:buNone/>
            </a:pPr>
            <a:r>
              <a:rPr lang="en-US" dirty="0"/>
              <a:t>1.BK PG NO-12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E7C16-A84C-4FE6-980D-F0EBA065B598}" type="slidenum">
              <a:rPr lang="en-IN" smtClean="0"/>
              <a:pPr/>
              <a:t>12</a:t>
            </a:fld>
            <a:endParaRPr lang="en-I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p4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777621"/>
            <a:ext cx="9144000" cy="13658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04900" y="105700"/>
            <a:ext cx="1170475" cy="117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maxresdefaul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4778828" cy="4093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ectangle 12"/>
          <p:cNvSpPr/>
          <p:nvPr/>
        </p:nvSpPr>
        <p:spPr>
          <a:xfrm>
            <a:off x="5352340" y="1263976"/>
            <a:ext cx="23220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CLASS : NURSERY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363250" y="1741714"/>
            <a:ext cx="17267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DATE : 11.11.2021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396276" y="2211033"/>
            <a:ext cx="11817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b="1" dirty="0"/>
              <a:t>SUBJECT :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440686" y="2690004"/>
            <a:ext cx="23643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b="1" dirty="0"/>
              <a:t>CHAPTER NUMBER-  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5429162" y="3223405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SUB-TOPIC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 :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469300" y="2211034"/>
            <a:ext cx="8226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b="1" dirty="0"/>
              <a:t>MATHS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198962" y="2679120"/>
            <a:ext cx="15119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dirty="0"/>
              <a:t> COMPARISON</a:t>
            </a:r>
            <a:endParaRPr lang="en-US" b="1" dirty="0"/>
          </a:p>
        </p:txBody>
      </p:sp>
      <p:sp>
        <p:nvSpPr>
          <p:cNvPr id="20" name="Rectangle 19"/>
          <p:cNvSpPr/>
          <p:nvPr/>
        </p:nvSpPr>
        <p:spPr>
          <a:xfrm>
            <a:off x="6504878" y="3256566"/>
            <a:ext cx="24994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b="1" dirty="0"/>
              <a:t>BK PG13 MORE AND LESS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EDDEB-693B-4E1E-94A2-8977220C6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0"/>
            <a:ext cx="8520600" cy="230843"/>
          </a:xfrm>
        </p:spPr>
        <p:txBody>
          <a:bodyPr/>
          <a:lstStyle/>
          <a:p>
            <a:r>
              <a:rPr lang="en-US" sz="3200" dirty="0"/>
              <a:t>BK PG NO-13</a:t>
            </a:r>
            <a:endParaRPr lang="en-IN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C67B83-BFCF-4F65-BD73-EE91C7B73E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08344"/>
            <a:ext cx="9144000" cy="48351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A786EB1-8131-4F46-A654-E45C7AB5E9D9}"/>
              </a:ext>
            </a:extLst>
          </p:cNvPr>
          <p:cNvSpPr txBox="1"/>
          <p:nvPr/>
        </p:nvSpPr>
        <p:spPr>
          <a:xfrm rot="20079070">
            <a:off x="-57782" y="723298"/>
            <a:ext cx="56884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CW</a:t>
            </a:r>
            <a:endParaRPr lang="en-IN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EA383D-32EC-4183-ABD2-E08AEE424D22}"/>
              </a:ext>
            </a:extLst>
          </p:cNvPr>
          <p:cNvSpPr txBox="1"/>
          <p:nvPr/>
        </p:nvSpPr>
        <p:spPr>
          <a:xfrm rot="19869129">
            <a:off x="-81113" y="940604"/>
            <a:ext cx="89845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11/11/21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105970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0E316-EBB2-4D6B-B5C4-30B2D578E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59" y="83518"/>
            <a:ext cx="8520600" cy="426846"/>
          </a:xfrm>
        </p:spPr>
        <p:txBody>
          <a:bodyPr/>
          <a:lstStyle/>
          <a:p>
            <a:r>
              <a:rPr lang="en-US" sz="1800" dirty="0"/>
              <a:t>                                          ACTIVITY   (In   </a:t>
            </a:r>
            <a:r>
              <a:rPr lang="en-US" sz="1800" dirty="0" err="1"/>
              <a:t>nt</a:t>
            </a:r>
            <a:r>
              <a:rPr lang="en-US" sz="1800" dirty="0"/>
              <a:t>  bk)</a:t>
            </a:r>
            <a:endParaRPr lang="en-IN" sz="1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39077E-26A1-4335-87A4-7F73885AEF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510364"/>
            <a:ext cx="8520600" cy="4549618"/>
          </a:xfrm>
        </p:spPr>
        <p:txBody>
          <a:bodyPr/>
          <a:lstStyle/>
          <a:p>
            <a:pPr marL="114300" indent="0">
              <a:buNone/>
            </a:pPr>
            <a:r>
              <a:rPr lang="en-US" dirty="0"/>
              <a:t>Tick and color the  </a:t>
            </a:r>
            <a:r>
              <a:rPr lang="en-US" dirty="0" err="1"/>
              <a:t>the</a:t>
            </a:r>
            <a:r>
              <a:rPr lang="en-US" dirty="0"/>
              <a:t>  picture having more objects</a:t>
            </a:r>
            <a:endParaRPr lang="en-IN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82E65BB-EB15-41C4-B846-F8DF463A8B1A}"/>
              </a:ext>
            </a:extLst>
          </p:cNvPr>
          <p:cNvSpPr/>
          <p:nvPr/>
        </p:nvSpPr>
        <p:spPr>
          <a:xfrm>
            <a:off x="790574" y="1404048"/>
            <a:ext cx="3400425" cy="330130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bg1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259E755-18B4-45BD-9984-E52294E06555}"/>
              </a:ext>
            </a:extLst>
          </p:cNvPr>
          <p:cNvSpPr/>
          <p:nvPr/>
        </p:nvSpPr>
        <p:spPr>
          <a:xfrm>
            <a:off x="4791075" y="1331834"/>
            <a:ext cx="3562352" cy="330130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E01E54C-2739-47A3-A470-CC45DE1352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2100" y="1818386"/>
            <a:ext cx="1200150" cy="8962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83D5FA8-2219-446C-B38F-B039250ED8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3058" y="2939065"/>
            <a:ext cx="1200150" cy="8962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3B8AB67-BC0F-4BA2-A88F-CBE27B539E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1991" y="2877597"/>
            <a:ext cx="1200150" cy="8962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7D7C04E-BEDA-48F4-8E78-D3FE7C469F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3340" y="1879885"/>
            <a:ext cx="1097280" cy="109728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2BA10C3-8C51-44C4-9163-8AB99AE38C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3340" y="1743820"/>
            <a:ext cx="1097280" cy="10972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58687C6-CD21-45DE-9BD2-FBFE51244F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4620" y="1679772"/>
            <a:ext cx="1097280" cy="109728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D7FF050-BD6D-4E8C-BA8C-F4E96BBE4C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7584" y="2504136"/>
            <a:ext cx="1097280" cy="109728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AC762CC-6274-422A-ADEB-6793CA5ADA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9932" y="2629214"/>
            <a:ext cx="1097280" cy="109728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16E78ED-07B9-4E43-A677-3BA5890719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7169" y="3313919"/>
            <a:ext cx="1097280" cy="109728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9608106-0FD2-4843-82BA-75E44BAB031C}"/>
              </a:ext>
            </a:extLst>
          </p:cNvPr>
          <p:cNvSpPr txBox="1"/>
          <p:nvPr/>
        </p:nvSpPr>
        <p:spPr>
          <a:xfrm rot="18245918">
            <a:off x="-37292" y="225691"/>
            <a:ext cx="5810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HW</a:t>
            </a:r>
            <a:endParaRPr lang="en-IN" sz="1800" dirty="0"/>
          </a:p>
        </p:txBody>
      </p:sp>
    </p:spTree>
    <p:extLst>
      <p:ext uri="{BB962C8B-B14F-4D97-AF65-F5344CB8AC3E}">
        <p14:creationId xmlns:p14="http://schemas.microsoft.com/office/powerpoint/2010/main" val="1174895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 descr="BOAR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3" y="0"/>
            <a:ext cx="9144000" cy="5143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rot="19383541">
            <a:off x="1195408" y="684961"/>
            <a:ext cx="1082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11/11/21</a:t>
            </a:r>
            <a:endParaRPr lang="en-IN" sz="18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36215" y="696503"/>
            <a:ext cx="17107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ASSIGNMENT</a:t>
            </a:r>
            <a:endParaRPr lang="en-IN" sz="18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05380" y="1558579"/>
            <a:ext cx="363279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dirty="0">
                <a:solidFill>
                  <a:schemeClr val="bg1"/>
                </a:solidFill>
              </a:rPr>
              <a:t>.</a:t>
            </a:r>
            <a:endParaRPr lang="en-IN" sz="2100" dirty="0">
              <a:solidFill>
                <a:schemeClr val="bg1"/>
              </a:solidFill>
            </a:endParaRPr>
          </a:p>
        </p:txBody>
      </p:sp>
      <p:pic>
        <p:nvPicPr>
          <p:cNvPr id="8" name="Google Shape;5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59241" y="48538"/>
            <a:ext cx="877856" cy="69650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2761E3A-A6D7-4E7D-B32D-FFF93EF8B035}"/>
              </a:ext>
            </a:extLst>
          </p:cNvPr>
          <p:cNvSpPr txBox="1"/>
          <p:nvPr/>
        </p:nvSpPr>
        <p:spPr>
          <a:xfrm>
            <a:off x="2674089" y="1606689"/>
            <a:ext cx="46464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8750" indent="0">
              <a:buNone/>
            </a:pPr>
            <a:r>
              <a:rPr lang="en-US" sz="1800" dirty="0">
                <a:solidFill>
                  <a:schemeClr val="bg1"/>
                </a:solidFill>
              </a:rPr>
              <a:t>1.Do the assignment given in </a:t>
            </a:r>
            <a:r>
              <a:rPr lang="en-US" sz="1800" dirty="0" err="1">
                <a:solidFill>
                  <a:schemeClr val="bg1"/>
                </a:solidFill>
              </a:rPr>
              <a:t>nt</a:t>
            </a:r>
            <a:r>
              <a:rPr lang="en-US" sz="1800" dirty="0">
                <a:solidFill>
                  <a:schemeClr val="bg1"/>
                </a:solidFill>
              </a:rPr>
              <a:t> bk</a:t>
            </a:r>
            <a:endParaRPr lang="en-IN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0550" y="4199975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6"/>
          <p:cNvSpPr txBox="1"/>
          <p:nvPr/>
        </p:nvSpPr>
        <p:spPr>
          <a:xfrm>
            <a:off x="621425" y="743500"/>
            <a:ext cx="7801200" cy="3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4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sz="40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AC3EE-4838-4DD2-B97A-293081787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0"/>
            <a:ext cx="8520600" cy="320519"/>
          </a:xfrm>
        </p:spPr>
        <p:txBody>
          <a:bodyPr/>
          <a:lstStyle/>
          <a:p>
            <a:r>
              <a:rPr lang="en-US" dirty="0"/>
              <a:t>                   RECAPITULATION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918083-445F-4F4F-BD74-78C175CE8F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9FA409-9289-418C-8B42-FD18598C58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74625"/>
            <a:ext cx="9144000" cy="456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2720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806" y="32231"/>
            <a:ext cx="8520600" cy="407721"/>
          </a:xfrm>
        </p:spPr>
        <p:txBody>
          <a:bodyPr/>
          <a:lstStyle/>
          <a:p>
            <a:r>
              <a:rPr lang="en-US" dirty="0"/>
              <a:t>                          HEAVY AND LIGHT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0" y="616688"/>
            <a:ext cx="8672812" cy="4526811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1413164" y="3883480"/>
            <a:ext cx="7954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HEAVY</a:t>
            </a:r>
            <a:endParaRPr lang="en-IN" dirty="0"/>
          </a:p>
        </p:txBody>
      </p:sp>
      <p:sp>
        <p:nvSpPr>
          <p:cNvPr id="7" name="Rectangle 6"/>
          <p:cNvSpPr/>
          <p:nvPr/>
        </p:nvSpPr>
        <p:spPr>
          <a:xfrm>
            <a:off x="4988587" y="3698962"/>
            <a:ext cx="7120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LIGHT</a:t>
            </a:r>
            <a:endParaRPr lang="en-IN" dirty="0"/>
          </a:p>
        </p:txBody>
      </p:sp>
      <p:pic>
        <p:nvPicPr>
          <p:cNvPr id="8" name="Google Shape;6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8350" y="-44354"/>
            <a:ext cx="925650" cy="92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BAE693D-8876-44D4-8D44-1D19E5990A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8429" y="1799331"/>
            <a:ext cx="2112371" cy="154483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4DBF23-7670-4028-972F-E3B573EB55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9077" y="1658679"/>
            <a:ext cx="1243584" cy="19621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90413"/>
            <a:ext cx="8520600" cy="361840"/>
          </a:xfrm>
        </p:spPr>
        <p:txBody>
          <a:bodyPr/>
          <a:lstStyle/>
          <a:p>
            <a:endParaRPr lang="en-IN"/>
          </a:p>
        </p:txBody>
      </p:sp>
      <p:pic>
        <p:nvPicPr>
          <p:cNvPr id="6" name="Google Shape;6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46628" y="0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7B5EE45-6BE4-417D-A220-6DB30EF68D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85253" y="3275611"/>
            <a:ext cx="1082317" cy="5031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4300" indent="0">
              <a:buNone/>
            </a:pPr>
            <a:r>
              <a:rPr lang="en-US" dirty="0"/>
              <a:t>HEAVY</a:t>
            </a:r>
            <a:endParaRPr lang="en-IN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0A29AAD3-922F-4BE3-995D-AB3F26021E42}"/>
              </a:ext>
            </a:extLst>
          </p:cNvPr>
          <p:cNvSpPr txBox="1">
            <a:spLocks/>
          </p:cNvSpPr>
          <p:nvPr/>
        </p:nvSpPr>
        <p:spPr>
          <a:xfrm>
            <a:off x="898860" y="3297659"/>
            <a:ext cx="979725" cy="503184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buNone/>
            </a:pPr>
            <a:r>
              <a:rPr lang="en-US" dirty="0"/>
              <a:t>LIGHT</a:t>
            </a:r>
            <a:endParaRPr lang="en-IN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B9CAA52-2AF7-4C3B-B310-C7F43FBCCC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9144" y="1132486"/>
            <a:ext cx="2143125" cy="21431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3234D1A-75CF-4BBE-B969-A065232D48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8860" y="1327182"/>
            <a:ext cx="1800225" cy="19764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11FD1-C95E-4F03-8672-DAADE8D33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94150"/>
            <a:ext cx="8520600" cy="277990"/>
          </a:xfrm>
        </p:spPr>
        <p:txBody>
          <a:bodyPr/>
          <a:lstStyle/>
          <a:p>
            <a:r>
              <a:rPr lang="en-US" sz="2000" dirty="0"/>
              <a:t>                           MORE AND LESS</a:t>
            </a:r>
            <a:endParaRPr lang="en-IN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4ABB5E-0275-42FB-B777-6B5508E463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0636" y="1618554"/>
            <a:ext cx="925697" cy="7934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451FC1F-B223-4F58-9431-5444AC7FF2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3497" y="1845573"/>
            <a:ext cx="925697" cy="79345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0177F03-AA6D-47BA-8516-73B7D66E2C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6643" y="2616943"/>
            <a:ext cx="925697" cy="79345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95F3B6F-2EA7-4FD9-89F5-454BBDF478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3598" y="2587039"/>
            <a:ext cx="925697" cy="79345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B2C5BFC-665E-4DB3-A82C-226027F226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6809" y="1845573"/>
            <a:ext cx="1584953" cy="109964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2DA56EE-BD10-42B4-8FE3-90CB0CA410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4684" y="2806437"/>
            <a:ext cx="1330350" cy="1186642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DF45F968-C15A-4471-824C-C9026DFE0393}"/>
              </a:ext>
            </a:extLst>
          </p:cNvPr>
          <p:cNvSpPr/>
          <p:nvPr/>
        </p:nvSpPr>
        <p:spPr>
          <a:xfrm>
            <a:off x="467833" y="1074203"/>
            <a:ext cx="3326333" cy="355651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4041CB13-0004-4F8A-9C76-4F565B68A7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29104" y="885824"/>
            <a:ext cx="3483016" cy="362623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N" dirty="0"/>
          </a:p>
        </p:txBody>
      </p:sp>
      <p:pic>
        <p:nvPicPr>
          <p:cNvPr id="21" name="Google Shape;76;p16">
            <a:extLst>
              <a:ext uri="{FF2B5EF4-FFF2-40B4-BE49-F238E27FC236}">
                <a16:creationId xmlns:a16="http://schemas.microsoft.com/office/drawing/2014/main" id="{241421E1-0553-499D-8738-66257F3E98C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49295" y="80193"/>
            <a:ext cx="925650" cy="5838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46640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1FF1F-F5C7-4416-A3B7-FF5864851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126048"/>
            <a:ext cx="8520600" cy="256724"/>
          </a:xfrm>
        </p:spPr>
        <p:txBody>
          <a:bodyPr/>
          <a:lstStyle/>
          <a:p>
            <a:endParaRPr lang="en-IN" sz="2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CB358D-A3FF-4F88-8CE2-9346492303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467833"/>
            <a:ext cx="8520600" cy="4101042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6" name="Google Shape;76;p16">
            <a:extLst>
              <a:ext uri="{FF2B5EF4-FFF2-40B4-BE49-F238E27FC236}">
                <a16:creationId xmlns:a16="http://schemas.microsoft.com/office/drawing/2014/main" id="{AE270622-9917-4EB7-9215-6768F546D16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90760" y="24339"/>
            <a:ext cx="925650" cy="583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8BB7D0B-E61E-4956-96AE-90B3783304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700" y="126047"/>
            <a:ext cx="8622750" cy="4442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6194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1E3C7-95CB-4365-8E43-B64853B1E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188622"/>
            <a:ext cx="8520600" cy="246091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94C51B-76D6-4C6E-872F-EA76E0A32A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584791"/>
            <a:ext cx="8520600" cy="3984084"/>
          </a:xfrm>
        </p:spPr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95FC87-06AB-4F9B-9074-E1A8BF629A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9488"/>
            <a:ext cx="9144000" cy="5437224"/>
          </a:xfrm>
          <a:prstGeom prst="rect">
            <a:avLst/>
          </a:prstGeom>
        </p:spPr>
      </p:pic>
      <p:pic>
        <p:nvPicPr>
          <p:cNvPr id="6" name="Google Shape;76;p16">
            <a:extLst>
              <a:ext uri="{FF2B5EF4-FFF2-40B4-BE49-F238E27FC236}">
                <a16:creationId xmlns:a16="http://schemas.microsoft.com/office/drawing/2014/main" id="{93ECF389-4288-4683-9C6A-D40AB57A64E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99675" y="261502"/>
            <a:ext cx="925650" cy="5838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84919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5BDE5-A7CF-4A47-ABAB-443C2DCDB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900" y="0"/>
            <a:ext cx="8520600" cy="212201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944B51-E4C9-4AB5-BAF5-3C14F6F199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381000"/>
            <a:ext cx="8520600" cy="4187875"/>
          </a:xfrm>
        </p:spPr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545062-BA79-49C7-8B2F-950B16F35B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1" y="212201"/>
            <a:ext cx="8848724" cy="4274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7533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F65A4-35A3-4057-A283-04ABB5B1A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4339"/>
            <a:ext cx="8520600" cy="432862"/>
          </a:xfrm>
        </p:spPr>
        <p:txBody>
          <a:bodyPr/>
          <a:lstStyle/>
          <a:p>
            <a:r>
              <a:rPr lang="en-US" sz="2000" dirty="0"/>
              <a:t>IN BK PG NO-11</a:t>
            </a:r>
            <a:endParaRPr lang="en-IN" sz="2000" dirty="0"/>
          </a:p>
        </p:txBody>
      </p:sp>
      <p:pic>
        <p:nvPicPr>
          <p:cNvPr id="3" name="Content Placeholder 3" descr="WRITING.jpg">
            <a:extLst>
              <a:ext uri="{FF2B5EF4-FFF2-40B4-BE49-F238E27FC236}">
                <a16:creationId xmlns:a16="http://schemas.microsoft.com/office/drawing/2014/main" id="{B5B7240B-63A6-43AF-B391-9DB6E5AE91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127" y="483989"/>
            <a:ext cx="7743859" cy="430066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Google Shape;76;p16">
            <a:extLst>
              <a:ext uri="{FF2B5EF4-FFF2-40B4-BE49-F238E27FC236}">
                <a16:creationId xmlns:a16="http://schemas.microsoft.com/office/drawing/2014/main" id="{7F004D49-851C-4734-B54F-15305292090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90760" y="24339"/>
            <a:ext cx="925650" cy="58389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93A550C-2904-43CE-84F6-4807BB17DCE7}"/>
              </a:ext>
            </a:extLst>
          </p:cNvPr>
          <p:cNvSpPr txBox="1"/>
          <p:nvPr/>
        </p:nvSpPr>
        <p:spPr>
          <a:xfrm>
            <a:off x="2733266" y="1971586"/>
            <a:ext cx="5005806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9063"/>
            <a:r>
              <a:rPr lang="en-US" sz="3300" dirty="0"/>
              <a:t>Bk </a:t>
            </a:r>
            <a:r>
              <a:rPr lang="en-US" sz="3300" dirty="0" err="1"/>
              <a:t>pg</a:t>
            </a:r>
            <a:r>
              <a:rPr lang="en-US" sz="3300" dirty="0"/>
              <a:t> no-13</a:t>
            </a:r>
            <a:endParaRPr lang="en-IN" sz="3300" dirty="0"/>
          </a:p>
        </p:txBody>
      </p:sp>
    </p:spTree>
    <p:extLst>
      <p:ext uri="{BB962C8B-B14F-4D97-AF65-F5344CB8AC3E}">
        <p14:creationId xmlns:p14="http://schemas.microsoft.com/office/powerpoint/2010/main" val="26704287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1069</TotalTime>
  <Words>98</Words>
  <Application>Microsoft Office PowerPoint</Application>
  <PresentationFormat>On-screen Show (16:9)</PresentationFormat>
  <Paragraphs>36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Simple Light</vt:lpstr>
      <vt:lpstr>PowerPoint Presentation</vt:lpstr>
      <vt:lpstr>                   RECAPITULATION</vt:lpstr>
      <vt:lpstr>                          HEAVY AND LIGHT</vt:lpstr>
      <vt:lpstr>PowerPoint Presentation</vt:lpstr>
      <vt:lpstr>                           MORE AND LESS</vt:lpstr>
      <vt:lpstr>PowerPoint Presentation</vt:lpstr>
      <vt:lpstr>PowerPoint Presentation</vt:lpstr>
      <vt:lpstr>PowerPoint Presentation</vt:lpstr>
      <vt:lpstr>IN BK PG NO-11</vt:lpstr>
      <vt:lpstr>BK PG NO-13</vt:lpstr>
      <vt:lpstr>                                          ACTIVITY   (In   nt  bk)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meera.raj04@outlook.com</cp:lastModifiedBy>
  <cp:revision>76</cp:revision>
  <dcterms:modified xsi:type="dcterms:W3CDTF">2021-11-10T05:35:04Z</dcterms:modified>
</cp:coreProperties>
</file>