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5" r:id="rId4"/>
    <p:sldId id="266" r:id="rId5"/>
    <p:sldId id="270" r:id="rId6"/>
    <p:sldId id="267" r:id="rId7"/>
    <p:sldId id="268" r:id="rId8"/>
    <p:sldId id="269" r:id="rId9"/>
    <p:sldId id="342" r:id="rId10"/>
    <p:sldId id="282" r:id="rId11"/>
    <p:sldId id="281" r:id="rId12"/>
    <p:sldId id="259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5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LETTER</a:t>
            </a:r>
            <a:r>
              <a:rPr lang="en-US" baseline="0" dirty="0"/>
              <a:t>  T,K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PENCIL</a:t>
            </a:r>
            <a:r>
              <a:rPr lang="en-US" baseline="0" dirty="0"/>
              <a:t> BOX</a:t>
            </a: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3580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10/11/21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355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750" indent="0">
              <a:buNone/>
            </a:pPr>
            <a:r>
              <a:rPr lang="en-US" dirty="0"/>
              <a:t>1.BK PG NO-12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778828" cy="409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352340" y="126397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3250" y="1741714"/>
            <a:ext cx="1726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DATE : 10.11.2021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40686" y="2690004"/>
            <a:ext cx="2364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98962" y="2679120"/>
            <a:ext cx="1511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 COMPARISON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591896" y="3179861"/>
            <a:ext cx="2388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BK PG11 HEAVY &amp; LIGHT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538E-FD0E-4B24-9A71-D68536B3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5060"/>
            <a:ext cx="8520600" cy="382773"/>
          </a:xfrm>
        </p:spPr>
        <p:txBody>
          <a:bodyPr/>
          <a:lstStyle/>
          <a:p>
            <a:r>
              <a:rPr lang="en-US" sz="2400" dirty="0"/>
              <a:t>                         IN BK PG NO-11</a:t>
            </a:r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7D947-3AAE-4078-B139-32EBBA90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52892"/>
            <a:ext cx="8520600" cy="459060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5B88B0-5138-4F66-B0D6-74DF7FB17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552892"/>
            <a:ext cx="8520600" cy="4505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DF9CEE-A044-40AE-9185-9721140CD64C}"/>
              </a:ext>
            </a:extLst>
          </p:cNvPr>
          <p:cNvSpPr txBox="1"/>
          <p:nvPr/>
        </p:nvSpPr>
        <p:spPr>
          <a:xfrm rot="19029292">
            <a:off x="335499" y="925316"/>
            <a:ext cx="606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CCFE2-CCDC-4565-8349-F3A73F4F7DB7}"/>
              </a:ext>
            </a:extLst>
          </p:cNvPr>
          <p:cNvSpPr txBox="1"/>
          <p:nvPr/>
        </p:nvSpPr>
        <p:spPr>
          <a:xfrm rot="18583088">
            <a:off x="251590" y="1085058"/>
            <a:ext cx="988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10/11/21</a:t>
            </a:r>
            <a:endParaRPr lang="en-IN" dirty="0"/>
          </a:p>
        </p:txBody>
      </p:sp>
      <p:pic>
        <p:nvPicPr>
          <p:cNvPr id="10" name="Google Shape;76;p16">
            <a:extLst>
              <a:ext uri="{FF2B5EF4-FFF2-40B4-BE49-F238E27FC236}">
                <a16:creationId xmlns:a16="http://schemas.microsoft.com/office/drawing/2014/main" id="{DB39111B-53CE-45D2-8D9E-919CE7CA65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2657" y="0"/>
            <a:ext cx="925650" cy="58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754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195408" y="68496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10/11/21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6215" y="696503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ASSIGNMENT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5380" y="1558579"/>
            <a:ext cx="36327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.</a:t>
            </a:r>
            <a:endParaRPr lang="en-IN" sz="21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241" y="48538"/>
            <a:ext cx="877856" cy="6965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61E3A-A6D7-4E7D-B32D-FFF93EF8B035}"/>
              </a:ext>
            </a:extLst>
          </p:cNvPr>
          <p:cNvSpPr txBox="1"/>
          <p:nvPr/>
        </p:nvSpPr>
        <p:spPr>
          <a:xfrm>
            <a:off x="2674089" y="1606689"/>
            <a:ext cx="4646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1.DO BK PG NO-12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2680" y="62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1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666" y="42689"/>
            <a:ext cx="8520600" cy="566058"/>
          </a:xfrm>
        </p:spPr>
        <p:txBody>
          <a:bodyPr/>
          <a:lstStyle/>
          <a:p>
            <a:r>
              <a:rPr lang="en-US" sz="2000" dirty="0"/>
              <a:t>RECAPTULATION</a:t>
            </a:r>
            <a:endParaRPr lang="en-IN" sz="2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9692" y="481835"/>
            <a:ext cx="8520600" cy="4661665"/>
          </a:xfrm>
        </p:spPr>
        <p:txBody>
          <a:bodyPr/>
          <a:lstStyle/>
          <a:p>
            <a:r>
              <a:rPr lang="en-US" dirty="0"/>
              <a:t>Identify and say the given number</a:t>
            </a:r>
            <a:endParaRPr lang="en-IN" dirty="0"/>
          </a:p>
        </p:txBody>
      </p:sp>
      <p:pic>
        <p:nvPicPr>
          <p:cNvPr id="11" name="Picture 10" descr="0f6265fe8dc448b8f032f161db77c0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15" y="1079131"/>
            <a:ext cx="1387458" cy="1828800"/>
          </a:xfrm>
          <a:prstGeom prst="rect">
            <a:avLst/>
          </a:prstGeom>
        </p:spPr>
      </p:pic>
      <p:pic>
        <p:nvPicPr>
          <p:cNvPr id="12" name="Picture 11" descr="Number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044" y="3546288"/>
            <a:ext cx="1134834" cy="1230087"/>
          </a:xfrm>
          <a:prstGeom prst="rect">
            <a:avLst/>
          </a:prstGeom>
        </p:spPr>
      </p:pic>
      <p:pic>
        <p:nvPicPr>
          <p:cNvPr id="13" name="Picture 12" descr="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283" y="3439361"/>
            <a:ext cx="1211036" cy="1295401"/>
          </a:xfrm>
          <a:prstGeom prst="rect">
            <a:avLst/>
          </a:prstGeom>
        </p:spPr>
      </p:pic>
      <p:pic>
        <p:nvPicPr>
          <p:cNvPr id="14" name="Picture 13" descr="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5793" y="1142097"/>
            <a:ext cx="1159263" cy="1822384"/>
          </a:xfrm>
          <a:prstGeom prst="rect">
            <a:avLst/>
          </a:prstGeom>
        </p:spPr>
      </p:pic>
      <p:pic>
        <p:nvPicPr>
          <p:cNvPr id="15" name="Picture 14" descr="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3936" y="1155331"/>
            <a:ext cx="1876425" cy="1676400"/>
          </a:xfrm>
          <a:prstGeom prst="rect">
            <a:avLst/>
          </a:prstGeom>
        </p:spPr>
      </p:pic>
      <p:pic>
        <p:nvPicPr>
          <p:cNvPr id="16" name="Picture 15" descr="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6495" y="1273001"/>
            <a:ext cx="1326696" cy="1434754"/>
          </a:xfrm>
          <a:prstGeom prst="rect">
            <a:avLst/>
          </a:prstGeom>
        </p:spPr>
      </p:pic>
      <p:pic>
        <p:nvPicPr>
          <p:cNvPr id="17" name="Picture 16" descr="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5933" y="3413556"/>
            <a:ext cx="1079860" cy="16314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9ACDCD-3C19-4550-A0C5-FFD8B313B0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7049" y="1243847"/>
            <a:ext cx="1050773" cy="17206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A7EBB9-6F75-442F-8B8F-F99186E990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2407" y="3436708"/>
            <a:ext cx="1387458" cy="1568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TALL &amp;SHORT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 descr="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2" y="1470212"/>
            <a:ext cx="1530684" cy="2949388"/>
          </a:xfrm>
          <a:prstGeom prst="rect">
            <a:avLst/>
          </a:prstGeom>
        </p:spPr>
      </p:pic>
      <p:pic>
        <p:nvPicPr>
          <p:cNvPr id="5" name="Picture 4" descr="SHORT 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03" y="1972236"/>
            <a:ext cx="3120799" cy="2264227"/>
          </a:xfrm>
          <a:prstGeom prst="rect">
            <a:avLst/>
          </a:prstGeom>
        </p:spPr>
      </p:pic>
      <p:pic>
        <p:nvPicPr>
          <p:cNvPr id="6" name="Google Shape;6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2121" y="-17800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7874"/>
            <a:ext cx="8520600" cy="33299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580466"/>
            <a:ext cx="8520600" cy="398840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 descr="LOLIP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159" y="1299881"/>
            <a:ext cx="1809070" cy="3263153"/>
          </a:xfrm>
          <a:prstGeom prst="rect">
            <a:avLst/>
          </a:prstGeom>
        </p:spPr>
      </p:pic>
      <p:pic>
        <p:nvPicPr>
          <p:cNvPr id="5" name="Picture 4" descr="LOLIP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02" y="2296886"/>
            <a:ext cx="851127" cy="2155371"/>
          </a:xfrm>
          <a:prstGeom prst="rect">
            <a:avLst/>
          </a:prstGeom>
        </p:spPr>
      </p:pic>
      <p:pic>
        <p:nvPicPr>
          <p:cNvPr id="6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6122" y="0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C3EE-4838-4DD2-B97A-29308178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18083-445F-4F4F-BD74-78C175CE8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FA409-9289-418C-8B42-FD18598C5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327"/>
            <a:ext cx="9144000" cy="50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72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06" y="32231"/>
            <a:ext cx="8520600" cy="407721"/>
          </a:xfrm>
        </p:spPr>
        <p:txBody>
          <a:bodyPr/>
          <a:lstStyle/>
          <a:p>
            <a:r>
              <a:rPr lang="en-US" dirty="0"/>
              <a:t>                          HEAVY AND LIGHT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616688"/>
            <a:ext cx="8672812" cy="452681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 descr="PENCIL 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73" y="1670516"/>
            <a:ext cx="2945187" cy="1756920"/>
          </a:xfrm>
          <a:prstGeom prst="rect">
            <a:avLst/>
          </a:prstGeom>
        </p:spPr>
      </p:pic>
      <p:pic>
        <p:nvPicPr>
          <p:cNvPr id="5" name="Picture 4" descr="BA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77" y="1284311"/>
            <a:ext cx="2143125" cy="214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3164" y="3883480"/>
            <a:ext cx="7954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HEAVY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884489" y="3544447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LIGHT</a:t>
            </a:r>
            <a:endParaRPr lang="en-IN" dirty="0"/>
          </a:p>
        </p:txBody>
      </p:sp>
      <p:pic>
        <p:nvPicPr>
          <p:cNvPr id="8" name="Google Shape;6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8350" y="-44354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90413"/>
            <a:ext cx="8520600" cy="361840"/>
          </a:xfrm>
        </p:spPr>
        <p:txBody>
          <a:bodyPr/>
          <a:lstStyle/>
          <a:p>
            <a:endParaRPr lang="en-IN"/>
          </a:p>
        </p:txBody>
      </p:sp>
      <p:pic>
        <p:nvPicPr>
          <p:cNvPr id="4" name="Picture 3" descr="B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60" y="1578412"/>
            <a:ext cx="1627935" cy="1254499"/>
          </a:xfrm>
          <a:prstGeom prst="rect">
            <a:avLst/>
          </a:prstGeom>
        </p:spPr>
      </p:pic>
      <p:pic>
        <p:nvPicPr>
          <p:cNvPr id="5" name="Picture 4" descr="TORTOI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587" y="783575"/>
            <a:ext cx="4303899" cy="2495270"/>
          </a:xfrm>
          <a:prstGeom prst="rect">
            <a:avLst/>
          </a:prstGeom>
        </p:spPr>
      </p:pic>
      <p:pic>
        <p:nvPicPr>
          <p:cNvPr id="6" name="Google Shape;6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6628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B5EE45-6BE4-417D-A220-6DB30EF68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5253" y="3275611"/>
            <a:ext cx="1082317" cy="503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en-US" dirty="0"/>
              <a:t>HEAVY</a:t>
            </a:r>
            <a:endParaRPr lang="en-IN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A29AAD3-922F-4BE3-995D-AB3F26021E42}"/>
              </a:ext>
            </a:extLst>
          </p:cNvPr>
          <p:cNvSpPr txBox="1">
            <a:spLocks/>
          </p:cNvSpPr>
          <p:nvPr/>
        </p:nvSpPr>
        <p:spPr>
          <a:xfrm>
            <a:off x="898860" y="3297659"/>
            <a:ext cx="979725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US" dirty="0"/>
              <a:t>LIGHT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72" y="17875"/>
            <a:ext cx="8520600" cy="355916"/>
          </a:xfrm>
        </p:spPr>
        <p:txBody>
          <a:bodyPr/>
          <a:lstStyle/>
          <a:p>
            <a:r>
              <a:rPr lang="en-US" dirty="0"/>
              <a:t>                    </a:t>
            </a:r>
            <a:endParaRPr lang="en-IN" dirty="0"/>
          </a:p>
        </p:txBody>
      </p:sp>
      <p:pic>
        <p:nvPicPr>
          <p:cNvPr id="4" name="Picture 3" descr="CAULI 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8" y="1215320"/>
            <a:ext cx="2143125" cy="2143125"/>
          </a:xfrm>
          <a:prstGeom prst="rect">
            <a:avLst/>
          </a:prstGeom>
        </p:spPr>
      </p:pic>
      <p:pic>
        <p:nvPicPr>
          <p:cNvPr id="5" name="Picture 4" descr="lea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246" y="1130445"/>
            <a:ext cx="2295525" cy="1990725"/>
          </a:xfrm>
          <a:prstGeom prst="rect">
            <a:avLst/>
          </a:prstGeom>
        </p:spPr>
      </p:pic>
      <p:pic>
        <p:nvPicPr>
          <p:cNvPr id="7" name="Google Shape;6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BFECD9-CBBE-47EC-8661-D57561912F3C}"/>
              </a:ext>
            </a:extLst>
          </p:cNvPr>
          <p:cNvSpPr txBox="1">
            <a:spLocks/>
          </p:cNvSpPr>
          <p:nvPr/>
        </p:nvSpPr>
        <p:spPr>
          <a:xfrm>
            <a:off x="1821041" y="3460476"/>
            <a:ext cx="1082317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/>
              <a:t>HEAVY</a:t>
            </a:r>
            <a:endParaRPr lang="en-IN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6ED9684-14E8-422E-9277-58249F7832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98283" y="3386924"/>
            <a:ext cx="979725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US" dirty="0"/>
              <a:t>LIGHT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r>
              <a:rPr lang="en-US" sz="2000" dirty="0"/>
              <a:t>IN BK PG NO-11</a:t>
            </a:r>
            <a:endParaRPr lang="en-IN" sz="2000" dirty="0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7" y="483989"/>
            <a:ext cx="7743859" cy="4300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733266" y="1971586"/>
            <a:ext cx="50058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3300" dirty="0"/>
              <a:t>Bk </a:t>
            </a:r>
            <a:r>
              <a:rPr lang="en-US" sz="3300" dirty="0" err="1"/>
              <a:t>pg</a:t>
            </a:r>
            <a:r>
              <a:rPr lang="en-US" sz="3300" dirty="0"/>
              <a:t> no-11</a:t>
            </a:r>
            <a:endParaRPr lang="en-IN" sz="33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86</Words>
  <Application>Microsoft Office PowerPoint</Application>
  <PresentationFormat>On-screen Show (16:9)</PresentationFormat>
  <Paragraphs>36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 Presentation</vt:lpstr>
      <vt:lpstr>RECAPTULATION</vt:lpstr>
      <vt:lpstr>                           TALL &amp;SHORT</vt:lpstr>
      <vt:lpstr>PowerPoint Presentation</vt:lpstr>
      <vt:lpstr>PowerPoint Presentation</vt:lpstr>
      <vt:lpstr>                          HEAVY AND LIGHT</vt:lpstr>
      <vt:lpstr>PowerPoint Presentation</vt:lpstr>
      <vt:lpstr>                    </vt:lpstr>
      <vt:lpstr>IN BK PG NO-11</vt:lpstr>
      <vt:lpstr>                         IN BK PG NO-11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meera.raj04@outlook.com</cp:lastModifiedBy>
  <cp:revision>72</cp:revision>
  <dcterms:modified xsi:type="dcterms:W3CDTF">2021-11-08T17:52:45Z</dcterms:modified>
</cp:coreProperties>
</file>