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51" r:id="rId3"/>
    <p:sldId id="350" r:id="rId4"/>
    <p:sldId id="352" r:id="rId5"/>
    <p:sldId id="358" r:id="rId6"/>
    <p:sldId id="355" r:id="rId7"/>
    <p:sldId id="356" r:id="rId8"/>
    <p:sldId id="342" r:id="rId9"/>
    <p:sldId id="357" r:id="rId10"/>
    <p:sldId id="281" r:id="rId11"/>
    <p:sldId id="259" r:id="rId1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566" autoAdjust="0"/>
  </p:normalViewPr>
  <p:slideViewPr>
    <p:cSldViewPr snapToGrid="0">
      <p:cViewPr varScale="1">
        <p:scale>
          <a:sx n="87" d="100"/>
          <a:sy n="87" d="100"/>
        </p:scale>
        <p:origin x="88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LETTER</a:t>
            </a:r>
            <a:r>
              <a:rPr lang="en-US" baseline="0" dirty="0"/>
              <a:t>  T,K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750" indent="0">
              <a:buNone/>
            </a:pPr>
            <a:r>
              <a:rPr lang="en-US" dirty="0"/>
              <a:t>1.BK PG NO-12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010263" y="1308747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8511" y="1814701"/>
            <a:ext cx="172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DATE : 08.12.2021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89574" y="2265421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42809" y="2811713"/>
            <a:ext cx="2364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49499" y="335703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33338" y="2287312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13384" y="2811712"/>
            <a:ext cx="2630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 COMPARISON BK PG NO15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50142" y="3335420"/>
            <a:ext cx="1282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UP  &amp; DOWN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195408" y="68496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08/12/21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6215" y="696503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ASSIGNMENT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5380" y="1558579"/>
            <a:ext cx="36327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en-IN" sz="21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241" y="48538"/>
            <a:ext cx="877856" cy="696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61E3A-A6D7-4E7D-B32D-FFF93EF8B035}"/>
              </a:ext>
            </a:extLst>
          </p:cNvPr>
          <p:cNvSpPr txBox="1"/>
          <p:nvPr/>
        </p:nvSpPr>
        <p:spPr>
          <a:xfrm>
            <a:off x="2674089" y="1606689"/>
            <a:ext cx="4646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1.Do the assignment given in a bk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982A-563B-4FE1-9707-13C63F26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1070"/>
            <a:ext cx="8520600" cy="307818"/>
          </a:xfrm>
        </p:spPr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8DF8E-1C7F-4A35-B729-2DE3C35D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97529"/>
            <a:ext cx="8520600" cy="443619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61B01-25E8-4307-97D1-E3263770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1" y="181071"/>
            <a:ext cx="8520600" cy="4781360"/>
          </a:xfrm>
          <a:prstGeom prst="rect">
            <a:avLst/>
          </a:prstGeom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527A4D08-8FC1-4610-8A31-BE2CFBE614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4455" y="109773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40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AAC6-0D03-4690-8734-B58C8311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469375"/>
          </a:xfrm>
        </p:spPr>
        <p:txBody>
          <a:bodyPr/>
          <a:lstStyle/>
          <a:p>
            <a:r>
              <a:rPr lang="en-US" dirty="0"/>
              <a:t>              Concept of Inside  and outside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3E877-6C9A-49E2-B94A-8B5591033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52260"/>
            <a:ext cx="8520600" cy="459123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3C44ED-E724-499C-9586-57212588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6" y="1996020"/>
            <a:ext cx="3979941" cy="2595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5105AC-CCDF-4C7E-A1A7-2A9E27DBD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15" y="1357077"/>
            <a:ext cx="3739079" cy="2854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9FB5C5-28FE-4A40-A99C-509826D44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800" y="1494460"/>
            <a:ext cx="923453" cy="5844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C026F1-9245-454A-9BBB-8B56C928F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610" y="1411575"/>
            <a:ext cx="923453" cy="5844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D6E49-B227-4100-83E7-7DFB59771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109" y="1328690"/>
            <a:ext cx="923453" cy="584445"/>
          </a:xfrm>
          <a:prstGeom prst="rect">
            <a:avLst/>
          </a:prstGeom>
        </p:spPr>
      </p:pic>
      <p:pic>
        <p:nvPicPr>
          <p:cNvPr id="9" name="Google Shape;76;p16">
            <a:extLst>
              <a:ext uri="{FF2B5EF4-FFF2-40B4-BE49-F238E27FC236}">
                <a16:creationId xmlns:a16="http://schemas.microsoft.com/office/drawing/2014/main" id="{0EB7D6D8-CF0B-42C9-9D42-A716D0766AD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8350" y="59315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1F71E-16A3-4D20-96EF-4C2ADB4F7098}"/>
              </a:ext>
            </a:extLst>
          </p:cNvPr>
          <p:cNvSpPr txBox="1"/>
          <p:nvPr/>
        </p:nvSpPr>
        <p:spPr>
          <a:xfrm>
            <a:off x="2172791" y="4591240"/>
            <a:ext cx="142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Inside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966C2-45F4-44AB-89BC-1E9D60F15510}"/>
              </a:ext>
            </a:extLst>
          </p:cNvPr>
          <p:cNvSpPr txBox="1"/>
          <p:nvPr/>
        </p:nvSpPr>
        <p:spPr>
          <a:xfrm>
            <a:off x="7006570" y="4091646"/>
            <a:ext cx="142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Outside</a:t>
            </a:r>
            <a:endParaRPr lang="en-IN" sz="1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E3995-D768-4D74-BC5D-71A7D7E96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386" y="4052635"/>
            <a:ext cx="792373" cy="738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E00970-157F-4C88-AF7A-C9BFC0AEB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456" y="3852580"/>
            <a:ext cx="792373" cy="7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1944 L -0.00434 0.2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3951E-6 L 3.05556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5679E-6 L -1.11111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14187-23EA-4C84-840B-B08342DE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41" y="405700"/>
            <a:ext cx="4621695" cy="39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7ACC2-F4F9-4BC7-A575-A2F9FE959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01" y="3933379"/>
            <a:ext cx="808784" cy="1008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1662B3-DD12-4DB4-A77D-518EDE7CEBAC}"/>
              </a:ext>
            </a:extLst>
          </p:cNvPr>
          <p:cNvSpPr txBox="1"/>
          <p:nvPr/>
        </p:nvSpPr>
        <p:spPr>
          <a:xfrm>
            <a:off x="3319619" y="3964649"/>
            <a:ext cx="140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Inside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8717A0-D324-4192-A620-F64537AD6D1D}"/>
              </a:ext>
            </a:extLst>
          </p:cNvPr>
          <p:cNvSpPr txBox="1"/>
          <p:nvPr/>
        </p:nvSpPr>
        <p:spPr>
          <a:xfrm>
            <a:off x="6575991" y="4245894"/>
            <a:ext cx="140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Outside</a:t>
            </a:r>
            <a:endParaRPr lang="en-IN" sz="1800" dirty="0">
              <a:solidFill>
                <a:srgbClr val="FF0000"/>
              </a:solidFill>
            </a:endParaRPr>
          </a:p>
        </p:txBody>
      </p:sp>
      <p:pic>
        <p:nvPicPr>
          <p:cNvPr id="8" name="Google Shape;76;p16">
            <a:extLst>
              <a:ext uri="{FF2B5EF4-FFF2-40B4-BE49-F238E27FC236}">
                <a16:creationId xmlns:a16="http://schemas.microsoft.com/office/drawing/2014/main" id="{7ECB5E80-DE6A-4118-B2BE-754A3E5296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7003" y="58629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752AA-F501-461B-B043-03841F222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443" y="3626099"/>
            <a:ext cx="792373" cy="738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4FCDBC-CB86-4F86-948D-9C72628F2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446" y="4068098"/>
            <a:ext cx="792373" cy="738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8640BB-F9BD-4CAE-9931-0FF69206E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910" y="1960775"/>
            <a:ext cx="1354993" cy="18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716 L 0.21389 -0.316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9F0B-5E80-44C7-A3AC-8CBBAD91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11700" y="-76200"/>
            <a:ext cx="8520600" cy="178325"/>
          </a:xfrm>
        </p:spPr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BF12D-9028-4072-A230-67A47581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76250"/>
            <a:ext cx="8520600" cy="40926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54824-775C-499D-B4BC-A4BCFE88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02125"/>
            <a:ext cx="8520600" cy="46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EF17-580E-401C-8B91-3A481AE3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52" y="26384"/>
            <a:ext cx="8520600" cy="29310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8190-3A6E-4F35-AF73-5D81CB1E1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4776"/>
            <a:ext cx="9066882" cy="481976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4226F-747F-4E62-9214-64310ACC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83" y="826769"/>
            <a:ext cx="7116897" cy="4373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81CC33-F148-40FB-9FEA-B6ADBC2B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560" y="974221"/>
            <a:ext cx="1147762" cy="647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F38D2-22EF-497B-A178-3E716564C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692" y="3344565"/>
            <a:ext cx="757488" cy="106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5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DB25-1D71-4B05-9244-A1B241FE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2654"/>
            <a:ext cx="8520600" cy="19960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203DF-0412-41BB-9EE0-F981537C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-259709"/>
            <a:ext cx="8832300" cy="5646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39699-8858-49B5-9FD5-22349324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13" y="4295261"/>
            <a:ext cx="2590800" cy="921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6F86E-23D3-46C7-B555-2EF4804F6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891" y="-87697"/>
            <a:ext cx="1302917" cy="780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884E8-CB3B-44D3-AA61-293037240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159" y="764819"/>
            <a:ext cx="774108" cy="780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93974B-3ABB-4247-B504-F2E82C752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213" y="4897295"/>
            <a:ext cx="774108" cy="7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NO-15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7" y="483989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199865" y="2152561"/>
            <a:ext cx="520105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3300" dirty="0"/>
              <a:t>Bk </a:t>
            </a:r>
            <a:r>
              <a:rPr lang="en-US" sz="3300" dirty="0" err="1"/>
              <a:t>pg</a:t>
            </a:r>
            <a:r>
              <a:rPr lang="en-US" sz="3300" dirty="0"/>
              <a:t> no-15 UP &amp; DOWN</a:t>
            </a:r>
            <a:endParaRPr lang="en-IN" sz="33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941F-63A3-40DB-BF1C-ED3958B8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33831" cy="338962"/>
          </a:xfrm>
        </p:spPr>
        <p:txBody>
          <a:bodyPr/>
          <a:lstStyle/>
          <a:p>
            <a:r>
              <a:rPr lang="en-US" sz="2000" dirty="0"/>
              <a:t>UP  &amp; DOWN BK PG NO-15</a:t>
            </a:r>
            <a:endParaRPr lang="en-I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5FF61-193B-481C-AD43-29EC5622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9" y="335024"/>
            <a:ext cx="8858250" cy="4947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167B4-51EB-4B7B-B50E-5E2898C0B2A5}"/>
              </a:ext>
            </a:extLst>
          </p:cNvPr>
          <p:cNvSpPr txBox="1"/>
          <p:nvPr/>
        </p:nvSpPr>
        <p:spPr>
          <a:xfrm rot="19232877">
            <a:off x="60788" y="651919"/>
            <a:ext cx="109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08/12.21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46A82-19B6-4D08-ACC7-A82CE5DFD98E}"/>
              </a:ext>
            </a:extLst>
          </p:cNvPr>
          <p:cNvSpPr txBox="1"/>
          <p:nvPr/>
        </p:nvSpPr>
        <p:spPr>
          <a:xfrm rot="18651110">
            <a:off x="118530" y="560303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190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79</Words>
  <Application>Microsoft Office PowerPoint</Application>
  <PresentationFormat>On-screen Show (16:9)</PresentationFormat>
  <Paragraphs>28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PowerPoint Presentation</vt:lpstr>
      <vt:lpstr>PowerPoint Presentation</vt:lpstr>
      <vt:lpstr>              Concept of Inside  and outside</vt:lpstr>
      <vt:lpstr>PowerPoint Presentation</vt:lpstr>
      <vt:lpstr>PowerPoint Presentation</vt:lpstr>
      <vt:lpstr>PowerPoint Presentation</vt:lpstr>
      <vt:lpstr>PowerPoint Presentation</vt:lpstr>
      <vt:lpstr>IN BK PG NO-15</vt:lpstr>
      <vt:lpstr>UP  &amp; DOWN BK PG NO-15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meera.raj04@outlook.com</cp:lastModifiedBy>
  <cp:revision>85</cp:revision>
  <dcterms:modified xsi:type="dcterms:W3CDTF">2021-12-07T16:17:39Z</dcterms:modified>
</cp:coreProperties>
</file>