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334" r:id="rId4"/>
    <p:sldId id="339" r:id="rId5"/>
    <p:sldId id="340" r:id="rId6"/>
    <p:sldId id="344" r:id="rId7"/>
    <p:sldId id="317" r:id="rId8"/>
    <p:sldId id="342" r:id="rId9"/>
    <p:sldId id="345" r:id="rId10"/>
    <p:sldId id="346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291" autoAdjust="0"/>
  </p:normalViewPr>
  <p:slideViewPr>
    <p:cSldViewPr snapToGrid="0">
      <p:cViewPr varScale="1">
        <p:scale>
          <a:sx n="106" d="100"/>
          <a:sy n="106" d="100"/>
        </p:scale>
        <p:origin x="30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30.11.2021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24550" y="27562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6818" y="2756234"/>
            <a:ext cx="250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:NUMBER-13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754D-9D0C-4C03-89C8-999AEA0F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2874"/>
            <a:ext cx="8520600" cy="284532"/>
          </a:xfrm>
        </p:spPr>
        <p:txBody>
          <a:bodyPr/>
          <a:lstStyle/>
          <a:p>
            <a:r>
              <a:rPr lang="en-US" dirty="0"/>
              <a:t>Say and write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B6B7A7F-8604-49AA-8DD6-951DB1083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47135"/>
              </p:ext>
            </p:extLst>
          </p:nvPr>
        </p:nvGraphicFramePr>
        <p:xfrm>
          <a:off x="1379144" y="579422"/>
          <a:ext cx="6096000" cy="411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070682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397949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9056163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65296652"/>
                    </a:ext>
                  </a:extLst>
                </a:gridCol>
              </a:tblGrid>
              <a:tr h="82205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88188"/>
                  </a:ext>
                </a:extLst>
              </a:tr>
              <a:tr h="82205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063322"/>
                  </a:ext>
                </a:extLst>
              </a:tr>
              <a:tr h="82205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556728"/>
                  </a:ext>
                </a:extLst>
              </a:tr>
              <a:tr h="82205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863099"/>
                  </a:ext>
                </a:extLst>
              </a:tr>
              <a:tr h="82205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4619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17DB329-8CA2-41E4-A0AC-CAC87EE7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56" y="780106"/>
            <a:ext cx="621085" cy="559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627B5-E5FB-47DC-A6DA-431A60BED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91" y="780106"/>
            <a:ext cx="500372" cy="559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34C3F-69D3-4EB1-A179-404F8AF7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813" y="780105"/>
            <a:ext cx="500372" cy="559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B6F29D-94D9-4D53-AFD9-1F945E5C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89" y="744644"/>
            <a:ext cx="500372" cy="559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41F56-D2E3-492E-8270-8D9C9669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69" y="1540597"/>
            <a:ext cx="500372" cy="559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0E85C7-C585-4CCD-9874-1200D3D9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813" y="1540597"/>
            <a:ext cx="500372" cy="559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33D8E-ABA9-4CCA-BA13-CED233ED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05" y="1540597"/>
            <a:ext cx="500372" cy="559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CAB45-32D1-4009-B4C1-FB513E8A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89" y="1476467"/>
            <a:ext cx="500372" cy="5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408817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04839" y="101471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01/12/21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4583" y="1505052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979689" y="1932486"/>
            <a:ext cx="3642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2.Do  the activity given in </a:t>
            </a:r>
            <a:r>
              <a:rPr lang="en-US" sz="2000" dirty="0" err="1">
                <a:solidFill>
                  <a:schemeClr val="bg1"/>
                </a:solidFill>
              </a:rPr>
              <a:t>nt</a:t>
            </a:r>
            <a:r>
              <a:rPr lang="en-US" sz="2000" dirty="0">
                <a:solidFill>
                  <a:schemeClr val="bg1"/>
                </a:solidFill>
              </a:rPr>
              <a:t> bk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925" y="2802759"/>
            <a:ext cx="1091499" cy="1791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987" y="2620675"/>
            <a:ext cx="1250987" cy="19736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848" y="1002783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722" y="483367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D1D926-FAC8-40B6-8BA3-CF870381C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842" y="873734"/>
            <a:ext cx="1351000" cy="164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2119D6-3B46-4D1E-A215-1B06DBB7B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7553" y="2802759"/>
            <a:ext cx="1350998" cy="168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DFF51-6BDC-4436-B16E-231640591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6918" y="2824205"/>
            <a:ext cx="738595" cy="16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C143-99CB-4074-B77F-9A99761F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88" y="119100"/>
            <a:ext cx="8520600" cy="279252"/>
          </a:xfrm>
        </p:spPr>
        <p:txBody>
          <a:bodyPr/>
          <a:lstStyle/>
          <a:p>
            <a:r>
              <a:rPr lang="en-US" dirty="0"/>
              <a:t>                            Recapitulation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68989-D357-48AE-AE83-A9BDBAE7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9422"/>
            <a:ext cx="8520600" cy="444497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E9442-44F3-424C-9CB2-8C938B003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69" y="1140736"/>
            <a:ext cx="1373911" cy="3756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67CF9-9050-4960-9962-FA8092B3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83" y="1045108"/>
            <a:ext cx="809578" cy="329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7D2F4A-9CEC-4D99-9902-DD42D2FD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8" y="851026"/>
            <a:ext cx="3108593" cy="39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AA10-5D16-495B-811E-B87925ED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0" y="82887"/>
            <a:ext cx="7419959" cy="233984"/>
          </a:xfrm>
        </p:spPr>
        <p:txBody>
          <a:bodyPr/>
          <a:lstStyle/>
          <a:p>
            <a:r>
              <a:rPr lang="en-US" dirty="0"/>
              <a:t>Identify and count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5CD7-5F80-4836-B4FF-8DDF035D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3"/>
            <a:ext cx="8520600" cy="393513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D3141-174A-4EE8-B03F-B12040E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5" y="727603"/>
            <a:ext cx="1021359" cy="126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297BB-7DC5-4FF3-9502-8C0181B0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662385"/>
            <a:ext cx="1008612" cy="138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E0B9B-7563-4142-BC94-85B84B2D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724333"/>
            <a:ext cx="1033507" cy="126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5984F-A054-4960-8CD2-4BDD95A7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22" y="724333"/>
            <a:ext cx="1008613" cy="1261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DEA3C-47E3-4AC1-85D0-C637071E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94" y="724333"/>
            <a:ext cx="749171" cy="126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2E649-41F3-41E9-A05D-6C16D16C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67" y="786283"/>
            <a:ext cx="812640" cy="126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0177-9650-4CDA-9350-B2B5CBA6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1986080"/>
            <a:ext cx="812640" cy="126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6958C-35C1-40DE-B5A2-D51421A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618" y="786283"/>
            <a:ext cx="812640" cy="1261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FFB09-02A2-4105-B5BA-A61E2BF6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45" y="1892404"/>
            <a:ext cx="812640" cy="1261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27AA3-3789-4531-B9CB-3BFD3E7D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76" y="1940876"/>
            <a:ext cx="812640" cy="1261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C0676-2574-4A01-8AAC-02F2FEBB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0" y="1966105"/>
            <a:ext cx="812640" cy="1261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1ACDE-A12F-408C-9036-2409E736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98" y="1940875"/>
            <a:ext cx="812640" cy="126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79864-AD9A-4171-A47B-7457960F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266" y="3307128"/>
            <a:ext cx="812640" cy="12617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A710EE-774A-46A8-933C-AEB72ED3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93" y="1992765"/>
            <a:ext cx="812640" cy="1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A9EB-C158-4ABD-9EBB-B02CB399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1940"/>
            <a:ext cx="8520600" cy="333573"/>
          </a:xfrm>
        </p:spPr>
        <p:txBody>
          <a:bodyPr/>
          <a:lstStyle/>
          <a:p>
            <a:r>
              <a:rPr lang="en-US" sz="2400" dirty="0"/>
              <a:t>                          Identification of number 13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D47E-B44C-4AFD-95A2-A5C37C195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3208"/>
            <a:ext cx="82089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4A1A9-938D-4C48-80DB-D1697925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74" y="823864"/>
            <a:ext cx="1373911" cy="4074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A070D-590F-42AE-B369-F2927FB1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68" y="1145829"/>
            <a:ext cx="818962" cy="2851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F8CF7-3411-41C6-9A80-7E5CEAABE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127" y="823865"/>
            <a:ext cx="1449120" cy="3591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61B7B-9A50-48DA-A1CE-AF9170B9B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775" y="543208"/>
            <a:ext cx="918738" cy="10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0280-21BC-4042-9B3C-D3880A29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780"/>
            <a:ext cx="8520600" cy="261145"/>
          </a:xfrm>
        </p:spPr>
        <p:txBody>
          <a:bodyPr/>
          <a:lstStyle/>
          <a:p>
            <a:r>
              <a:rPr lang="en-US" dirty="0"/>
              <a:t>                   Counting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B8D1-C1E8-40F2-8E82-C558B3C12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34154"/>
            <a:ext cx="8520600" cy="454456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61B7B-9A50-48DA-A1CE-AF9170B9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71" y="2397284"/>
            <a:ext cx="918738" cy="109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BC2DC-644D-4E8A-8C46-C483CFB2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93" y="2306612"/>
            <a:ext cx="918738" cy="1095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C65E9-0184-494D-AEF8-61A3D652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36" y="1103013"/>
            <a:ext cx="918738" cy="1095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DD94F-2E39-4258-B7BD-76AF5C14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45" y="1103012"/>
            <a:ext cx="918738" cy="109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87E30-E440-45E6-A4E6-8C947098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679" y="1051710"/>
            <a:ext cx="918738" cy="1095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3B8C9-EB20-467B-B40A-19A6A805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92" y="1051710"/>
            <a:ext cx="918738" cy="1095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65E245-3068-4E88-A2A2-F32D8C46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05" y="1051710"/>
            <a:ext cx="918738" cy="1095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4AECA-F559-42A7-8FF0-E06E870C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46" y="2300063"/>
            <a:ext cx="918738" cy="1095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9D0C4B-B5A3-4FA7-8B5F-D9392E28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98" y="2222350"/>
            <a:ext cx="918738" cy="1095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E385EE-67DE-42EC-890B-C4E2BAB4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94" y="2355408"/>
            <a:ext cx="918738" cy="1095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74A6D-05B2-4F81-AA33-9966219B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58" y="3738002"/>
            <a:ext cx="918738" cy="1095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F19686-6A64-4B17-A20B-C61AB66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624" y="3738002"/>
            <a:ext cx="918738" cy="1095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F4F178-FA08-41E5-9175-D7D4A370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08" y="3689391"/>
            <a:ext cx="918738" cy="1095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6F711A-4378-4C2B-A18F-BE6C16D8F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71" y="1051710"/>
            <a:ext cx="1449120" cy="35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964" y="4410676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NO-14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483989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733266" y="1971586"/>
            <a:ext cx="5005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3300" dirty="0"/>
              <a:t>Activity in </a:t>
            </a:r>
            <a:r>
              <a:rPr lang="en-US" sz="3300" dirty="0" err="1"/>
              <a:t>nt</a:t>
            </a:r>
            <a:r>
              <a:rPr lang="en-US" sz="3300" dirty="0"/>
              <a:t> bk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9E68-4E0D-49C5-B4CD-9B30776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1" y="95714"/>
            <a:ext cx="8520600" cy="230211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67FCABD-8746-4E87-B440-BFFB8406F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96308"/>
              </p:ext>
            </p:extLst>
          </p:nvPr>
        </p:nvGraphicFramePr>
        <p:xfrm>
          <a:off x="2076261" y="702124"/>
          <a:ext cx="6096000" cy="434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373447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3436254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688512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77073766"/>
                    </a:ext>
                  </a:extLst>
                </a:gridCol>
              </a:tblGrid>
              <a:tr h="72427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98873"/>
                  </a:ext>
                </a:extLst>
              </a:tr>
              <a:tr h="72427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493139"/>
                  </a:ext>
                </a:extLst>
              </a:tr>
              <a:tr h="72427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17292"/>
                  </a:ext>
                </a:extLst>
              </a:tr>
              <a:tr h="72427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685094"/>
                  </a:ext>
                </a:extLst>
              </a:tr>
              <a:tr h="72427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775831"/>
                  </a:ext>
                </a:extLst>
              </a:tr>
              <a:tr h="72427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40205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09E2332-7853-46AB-B7C6-BD214E992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65" y="716185"/>
            <a:ext cx="536585" cy="615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F8966-EBD7-411E-BECF-FE0A50A9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57" y="1534047"/>
            <a:ext cx="536585" cy="525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37A96-0689-4137-95EE-D5337DD0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638" y="2247248"/>
            <a:ext cx="536585" cy="525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741A5-4127-4757-AB53-4951B2A71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304" y="2235177"/>
            <a:ext cx="536585" cy="525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0CBA82-3990-4789-A4FA-89EFEF63A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39" y="2235177"/>
            <a:ext cx="536585" cy="525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7D26A0-ED52-4221-BED9-3B9C34581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18" y="1566249"/>
            <a:ext cx="536585" cy="525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C19963-A931-42B2-8FCE-C4750213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023" y="1596428"/>
            <a:ext cx="536585" cy="525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87D845-E4B9-4BDF-832F-FE793305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12" y="3028365"/>
            <a:ext cx="536585" cy="525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CB3FCD-7822-4592-879D-D9BBE7EC4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303" y="3044466"/>
            <a:ext cx="536585" cy="525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BF41B2-3322-4430-9B58-3F8C9AF68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76" y="3002732"/>
            <a:ext cx="536585" cy="525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471784-E781-4B4B-B8E2-09727127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849" y="3792372"/>
            <a:ext cx="536585" cy="5251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4AB179-A5DC-47B1-BA41-9D3D609F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70" y="3768230"/>
            <a:ext cx="536585" cy="525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2E8CED-401F-4A0C-8C8D-4A02C006A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973" y="3762708"/>
            <a:ext cx="536585" cy="5251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248981-2951-4B05-99D3-63A127F51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128" y="4433692"/>
            <a:ext cx="536585" cy="5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2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1810</TotalTime>
  <Words>89</Words>
  <Application>Microsoft Office PowerPoint</Application>
  <PresentationFormat>On-screen Show (16:9)</PresentationFormat>
  <Paragraphs>27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IDENTIFY THE GIVEN NUMBERS</vt:lpstr>
      <vt:lpstr>                            Recapitulation</vt:lpstr>
      <vt:lpstr>Identify and count the objects</vt:lpstr>
      <vt:lpstr>                          Identification of number 13</vt:lpstr>
      <vt:lpstr>                   Counting the objects</vt:lpstr>
      <vt:lpstr>PowerPoint Presentation</vt:lpstr>
      <vt:lpstr>IN BK PG NO-14</vt:lpstr>
      <vt:lpstr>PowerPoint Presentation</vt:lpstr>
      <vt:lpstr>Say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29</cp:revision>
  <dcterms:created xsi:type="dcterms:W3CDTF">2021-08-30T13:48:31Z</dcterms:created>
  <dcterms:modified xsi:type="dcterms:W3CDTF">2021-11-29T18:08:56Z</dcterms:modified>
</cp:coreProperties>
</file>