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38" r:id="rId4"/>
    <p:sldId id="334" r:id="rId5"/>
    <p:sldId id="339" r:id="rId6"/>
    <p:sldId id="340" r:id="rId7"/>
    <p:sldId id="344" r:id="rId8"/>
    <p:sldId id="317" r:id="rId9"/>
    <p:sldId id="342" r:id="rId10"/>
    <p:sldId id="343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291" autoAdjust="0"/>
  </p:normalViewPr>
  <p:slideViewPr>
    <p:cSldViewPr snapToGrid="0">
      <p:cViewPr varScale="1">
        <p:scale>
          <a:sx n="106" d="100"/>
          <a:sy n="106" d="100"/>
        </p:scale>
        <p:origin x="30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29.11.2021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24550" y="27562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6818" y="2756234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:NUMBER-13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5DF9-73A7-4FE7-98CF-D1F54E79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0" y="95714"/>
            <a:ext cx="8520600" cy="356960"/>
          </a:xfrm>
        </p:spPr>
        <p:txBody>
          <a:bodyPr/>
          <a:lstStyle/>
          <a:p>
            <a:r>
              <a:rPr lang="en-US" dirty="0"/>
              <a:t>ACTIVITY IN NT BK</a:t>
            </a:r>
            <a:endParaRPr lang="en-I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C9FE80-9B68-4DF9-9383-ECBF5DE3BAEA}"/>
              </a:ext>
            </a:extLst>
          </p:cNvPr>
          <p:cNvSpPr/>
          <p:nvPr/>
        </p:nvSpPr>
        <p:spPr>
          <a:xfrm>
            <a:off x="2634558" y="937685"/>
            <a:ext cx="4028792" cy="3476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28EC1-B7C4-42BE-B728-8A7D65D280B9}"/>
              </a:ext>
            </a:extLst>
          </p:cNvPr>
          <p:cNvSpPr txBox="1"/>
          <p:nvPr/>
        </p:nvSpPr>
        <p:spPr>
          <a:xfrm>
            <a:off x="3010277" y="1638677"/>
            <a:ext cx="3123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8        13           12             10         13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D84CD-8276-46F6-A6FE-6E68EBC72F4F}"/>
              </a:ext>
            </a:extLst>
          </p:cNvPr>
          <p:cNvSpPr txBox="1"/>
          <p:nvPr/>
        </p:nvSpPr>
        <p:spPr>
          <a:xfrm>
            <a:off x="3010276" y="2263973"/>
            <a:ext cx="350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13        10          11              13         8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73077-25DF-408F-B804-F1768F81C576}"/>
              </a:ext>
            </a:extLst>
          </p:cNvPr>
          <p:cNvSpPr txBox="1"/>
          <p:nvPr/>
        </p:nvSpPr>
        <p:spPr>
          <a:xfrm>
            <a:off x="3010275" y="2889269"/>
            <a:ext cx="350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11        12          13              10         13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068D3-6838-45A3-A0B6-6D2024DDAF75}"/>
              </a:ext>
            </a:extLst>
          </p:cNvPr>
          <p:cNvSpPr txBox="1"/>
          <p:nvPr/>
        </p:nvSpPr>
        <p:spPr>
          <a:xfrm>
            <a:off x="3090248" y="3497853"/>
            <a:ext cx="350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10        13         11              13        8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6722F-C6A8-42E0-8A2F-0E53BBA75A1C}"/>
              </a:ext>
            </a:extLst>
          </p:cNvPr>
          <p:cNvSpPr txBox="1"/>
          <p:nvPr/>
        </p:nvSpPr>
        <p:spPr>
          <a:xfrm rot="18592509">
            <a:off x="307817" y="677093"/>
            <a:ext cx="968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29/11/21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1C78D-C945-4B7B-9DA7-1E573D867763}"/>
              </a:ext>
            </a:extLst>
          </p:cNvPr>
          <p:cNvSpPr txBox="1"/>
          <p:nvPr/>
        </p:nvSpPr>
        <p:spPr>
          <a:xfrm rot="18592509">
            <a:off x="263001" y="443294"/>
            <a:ext cx="638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02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408817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29/11/21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4583" y="1505052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979689" y="1932486"/>
            <a:ext cx="34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2.Do   bk </a:t>
            </a:r>
            <a:r>
              <a:rPr lang="en-US" sz="2000" dirty="0" err="1">
                <a:solidFill>
                  <a:schemeClr val="bg1"/>
                </a:solidFill>
              </a:rPr>
              <a:t>pg</a:t>
            </a:r>
            <a:r>
              <a:rPr lang="en-US" sz="2000" dirty="0">
                <a:solidFill>
                  <a:schemeClr val="bg1"/>
                </a:solidFill>
              </a:rPr>
              <a:t> no 66,67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25" y="2802759"/>
            <a:ext cx="1091499" cy="1791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87" y="2620675"/>
            <a:ext cx="1250987" cy="19736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848" y="1002783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722" y="483367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1D926-FAC8-40B6-8BA3-CF870381C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842" y="873734"/>
            <a:ext cx="1351000" cy="164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119D6-3B46-4D1E-A215-1B06DBB7B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7553" y="2802759"/>
            <a:ext cx="1350998" cy="168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DFF51-6BDC-4436-B16E-231640591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6918" y="2824205"/>
            <a:ext cx="738595" cy="16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96" y="143799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43" y="115154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137" y="1236166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19" y="2926842"/>
            <a:ext cx="1733652" cy="21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C143-99CB-4074-B77F-9A99761F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88" y="119100"/>
            <a:ext cx="8520600" cy="279252"/>
          </a:xfrm>
        </p:spPr>
        <p:txBody>
          <a:bodyPr/>
          <a:lstStyle/>
          <a:p>
            <a:r>
              <a:rPr lang="en-US" dirty="0"/>
              <a:t>                            Recapitulation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8989-D357-48AE-AE83-A9BDBAE7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44497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E9442-44F3-424C-9CB2-8C938B00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69" y="1140736"/>
            <a:ext cx="1373911" cy="3756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67CF9-9050-4960-9962-FA8092B3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83" y="1045108"/>
            <a:ext cx="809578" cy="329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D2F4A-9CEC-4D99-9902-DD42D2FD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8" y="579422"/>
            <a:ext cx="3108593" cy="42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3"/>
            <a:ext cx="8520600" cy="393513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662385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94" y="724333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67" y="786283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1986080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618" y="786283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45" y="1892404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76" y="1940876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0" y="1966105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98" y="1940875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66" y="3307128"/>
            <a:ext cx="812640" cy="12617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A710EE-774A-46A8-933C-AEB72ED3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93" y="1992765"/>
            <a:ext cx="812640" cy="1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A9EB-C158-4ABD-9EBB-B02CB39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940"/>
            <a:ext cx="8520600" cy="333573"/>
          </a:xfrm>
        </p:spPr>
        <p:txBody>
          <a:bodyPr/>
          <a:lstStyle/>
          <a:p>
            <a:r>
              <a:rPr lang="en-US" sz="2400" dirty="0"/>
              <a:t>                          Identification of number 13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D47E-B44C-4AFD-95A2-A5C37C19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2089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A1A9-938D-4C48-80DB-D1697925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74" y="823864"/>
            <a:ext cx="1373911" cy="407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A070D-590F-42AE-B369-F2927FB1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68" y="1145829"/>
            <a:ext cx="818962" cy="2851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F8CF7-3411-41C6-9A80-7E5CEAAB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27" y="823865"/>
            <a:ext cx="1449120" cy="3591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61B7B-9A50-48DA-A1CE-AF9170B9B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775" y="543208"/>
            <a:ext cx="918738" cy="1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0280-21BC-4042-9B3C-D3880A29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780"/>
            <a:ext cx="8520600" cy="261145"/>
          </a:xfrm>
        </p:spPr>
        <p:txBody>
          <a:bodyPr/>
          <a:lstStyle/>
          <a:p>
            <a:r>
              <a:rPr lang="en-US" dirty="0"/>
              <a:t>                   Counting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B8D1-C1E8-40F2-8E82-C558B3C1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34154"/>
            <a:ext cx="8520600" cy="454456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61B7B-9A50-48DA-A1CE-AF9170B9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1" y="2397284"/>
            <a:ext cx="918738" cy="10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C2DC-644D-4E8A-8C46-C483CFB2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93" y="2306612"/>
            <a:ext cx="918738" cy="1095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C65E9-0184-494D-AEF8-61A3D652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36" y="1103013"/>
            <a:ext cx="918738" cy="109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DD94F-2E39-4258-B7BD-76AF5C14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45" y="1103012"/>
            <a:ext cx="918738" cy="109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87E30-E440-45E6-A4E6-8C947098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679" y="1051710"/>
            <a:ext cx="918738" cy="1095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B8C9-EB20-467B-B40A-19A6A805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92" y="1051710"/>
            <a:ext cx="918738" cy="109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5E245-3068-4E88-A2A2-F32D8C46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05" y="1051710"/>
            <a:ext cx="918738" cy="1095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4AECA-F559-42A7-8FF0-E06E870C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46" y="2300063"/>
            <a:ext cx="918738" cy="1095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D0C4B-B5A3-4FA7-8B5F-D9392E28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98" y="2222350"/>
            <a:ext cx="918738" cy="1095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385EE-67DE-42EC-890B-C4E2BAB4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94" y="2355408"/>
            <a:ext cx="918738" cy="109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74A6D-05B2-4F81-AA33-9966219B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58" y="3738002"/>
            <a:ext cx="918738" cy="109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F19686-6A64-4B17-A20B-C61AB66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24" y="3738002"/>
            <a:ext cx="918738" cy="1095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F4F178-FA08-41E5-9175-D7D4A370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08" y="3689391"/>
            <a:ext cx="918738" cy="1095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6F711A-4378-4C2B-A18F-BE6C16D8F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71" y="1051710"/>
            <a:ext cx="1449120" cy="35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964" y="4410676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NO-14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733266" y="1971586"/>
            <a:ext cx="5005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Activity in </a:t>
            </a:r>
            <a:r>
              <a:rPr lang="en-US" sz="3300" dirty="0" err="1"/>
              <a:t>nt</a:t>
            </a:r>
            <a:r>
              <a:rPr lang="en-US" sz="3300" dirty="0"/>
              <a:t> bk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1763</TotalTime>
  <Words>110</Words>
  <Application>Microsoft Office PowerPoint</Application>
  <PresentationFormat>On-screen Show (16:9)</PresentationFormat>
  <Paragraphs>33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PowerPoint Presentation</vt:lpstr>
      <vt:lpstr>                            Recapitulation</vt:lpstr>
      <vt:lpstr>Identify and count the objects</vt:lpstr>
      <vt:lpstr>                          Identification of number 13</vt:lpstr>
      <vt:lpstr>                   Counting the objects</vt:lpstr>
      <vt:lpstr>PowerPoint Presentation</vt:lpstr>
      <vt:lpstr>IN BK PG NO-14</vt:lpstr>
      <vt:lpstr>ACTIVITY IN NT BK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27</cp:revision>
  <dcterms:created xsi:type="dcterms:W3CDTF">2021-08-30T13:48:31Z</dcterms:created>
  <dcterms:modified xsi:type="dcterms:W3CDTF">2021-11-28T12:07:28Z</dcterms:modified>
</cp:coreProperties>
</file>