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2"/>
  </p:notesMasterIdLst>
  <p:sldIdLst>
    <p:sldId id="256" r:id="rId2"/>
    <p:sldId id="290" r:id="rId3"/>
    <p:sldId id="301" r:id="rId4"/>
    <p:sldId id="302" r:id="rId5"/>
    <p:sldId id="303" r:id="rId6"/>
    <p:sldId id="304" r:id="rId7"/>
    <p:sldId id="305" r:id="rId8"/>
    <p:sldId id="306" r:id="rId9"/>
    <p:sldId id="274" r:id="rId10"/>
    <p:sldId id="259" r:id="rId11"/>
  </p:sldIdLst>
  <p:sldSz cx="9144000" cy="5143500" type="screen16x9"/>
  <p:notesSz cx="7315200" cy="96012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41" autoAdjust="0"/>
    <p:restoredTop sz="94671" autoAdjust="0"/>
  </p:normalViewPr>
  <p:slideViewPr>
    <p:cSldViewPr snapToGrid="0">
      <p:cViewPr varScale="1">
        <p:scale>
          <a:sx n="106" d="100"/>
          <a:sy n="106" d="100"/>
        </p:scale>
        <p:origin x="372" y="102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457200" y="720725"/>
            <a:ext cx="64008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45" tIns="96645" rIns="96645" bIns="9664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57200" y="720725"/>
            <a:ext cx="64008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45" tIns="96645" rIns="96645" bIns="96645" anchor="t" anchorCtr="0">
            <a:noAutofit/>
          </a:bodyPr>
          <a:lstStyle/>
          <a:p>
            <a:pPr marL="0" indent="0">
              <a:buNone/>
            </a:pPr>
            <a:r>
              <a:rPr lang="en-US" dirty="0" err="1"/>
              <a:t>comparisson</a:t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CW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32540092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57200" marR="0" lvl="0" indent="-298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tabLst/>
              <a:defRPr/>
            </a:pPr>
            <a:endParaRPr lang="en-IN" sz="1800" b="0" i="0" u="none" strike="noStrike" dirty="0">
              <a:effectLst/>
              <a:latin typeface="Arial" panose="020B0604020202020204" pitchFamily="34" charset="0"/>
            </a:endParaRPr>
          </a:p>
          <a:p>
            <a:r>
              <a:rPr lang="en-US" dirty="0"/>
              <a:t>28/07/21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98880023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2.practice</a:t>
            </a:r>
            <a:r>
              <a:rPr lang="en-US" baseline="0" dirty="0"/>
              <a:t> the activity done today</a:t>
            </a:r>
            <a:endParaRPr lang="en-IN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457200" y="720725"/>
            <a:ext cx="64008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4" name="Google Shape;74;p4:notes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45" tIns="96645" rIns="96645" bIns="96645" anchor="t" anchorCtr="0">
            <a:noAutofit/>
          </a:bodyPr>
          <a:lstStyle/>
          <a:p>
            <a:pPr marL="0" indent="0">
              <a:buNone/>
            </a:pPr>
            <a:r>
              <a:rPr lang="en-US" dirty="0"/>
              <a:t>CW</a:t>
            </a:r>
            <a:endParaRPr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5" r:id="rId7"/>
    <p:sldLayoutId id="2147483656" r:id="rId8"/>
    <p:sldLayoutId id="2147483657" r:id="rId9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e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Relationship Id="rId9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2.jpeg"/><Relationship Id="rId4" Type="http://schemas.openxmlformats.org/officeDocument/2006/relationships/image" Target="../media/image16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3749040"/>
            <a:ext cx="9144000" cy="1394461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904900" y="105700"/>
            <a:ext cx="1170475" cy="11704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 descr="maxresdefault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4778828" cy="409302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3" name="Rectangle 12"/>
          <p:cNvSpPr/>
          <p:nvPr/>
        </p:nvSpPr>
        <p:spPr>
          <a:xfrm>
            <a:off x="5352340" y="1284296"/>
            <a:ext cx="2322089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/>
              <a:t>CLASS : NURSERY</a:t>
            </a:r>
          </a:p>
        </p:txBody>
      </p:sp>
      <p:sp>
        <p:nvSpPr>
          <p:cNvPr id="14" name="Rectangle 13"/>
          <p:cNvSpPr/>
          <p:nvPr/>
        </p:nvSpPr>
        <p:spPr>
          <a:xfrm>
            <a:off x="5363250" y="1741714"/>
            <a:ext cx="225675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/>
              <a:t> DATE :     29.07.2021</a:t>
            </a:r>
          </a:p>
        </p:txBody>
      </p:sp>
      <p:sp>
        <p:nvSpPr>
          <p:cNvPr id="15" name="Rectangle 14"/>
          <p:cNvSpPr/>
          <p:nvPr/>
        </p:nvSpPr>
        <p:spPr>
          <a:xfrm>
            <a:off x="5396276" y="2211033"/>
            <a:ext cx="1181734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" b="1" dirty="0"/>
              <a:t>SUBJECT : 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5440686" y="2690004"/>
            <a:ext cx="3185154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" b="1" dirty="0"/>
              <a:t>CHAPTER NUMBER- BK PG NO -40 </a:t>
            </a:r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5429162" y="3223405"/>
            <a:ext cx="1261884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/>
              <a:t>SUB-TOPIC</a:t>
            </a:r>
            <a:r>
              <a:rPr lang="en-US" b="1" dirty="0">
                <a:latin typeface="Calibri" pitchFamily="34" charset="0"/>
                <a:cs typeface="Calibri" pitchFamily="34" charset="0"/>
              </a:rPr>
              <a:t> :</a:t>
            </a:r>
          </a:p>
        </p:txBody>
      </p:sp>
      <p:sp>
        <p:nvSpPr>
          <p:cNvPr id="18" name="Rectangle 17"/>
          <p:cNvSpPr/>
          <p:nvPr/>
        </p:nvSpPr>
        <p:spPr>
          <a:xfrm>
            <a:off x="6469300" y="2211034"/>
            <a:ext cx="82266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indent="0">
              <a:buNone/>
            </a:pPr>
            <a:r>
              <a:rPr lang="en-US" b="1" dirty="0"/>
              <a:t>MATHS</a:t>
            </a:r>
          </a:p>
        </p:txBody>
      </p:sp>
      <p:sp>
        <p:nvSpPr>
          <p:cNvPr id="20" name="Rectangle 19"/>
          <p:cNvSpPr/>
          <p:nvPr/>
        </p:nvSpPr>
        <p:spPr>
          <a:xfrm>
            <a:off x="6591896" y="3179861"/>
            <a:ext cx="229261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indent="0">
              <a:buNone/>
            </a:pPr>
            <a:r>
              <a:rPr lang="en-US" sz="1600" b="1" dirty="0"/>
              <a:t>NUMBER-4 In note bk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" name="Google Shape;76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0550" y="4199975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77" name="Google Shape;77;p16"/>
          <p:cNvSpPr txBox="1"/>
          <p:nvPr/>
        </p:nvSpPr>
        <p:spPr>
          <a:xfrm>
            <a:off x="621425" y="74350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40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4000" b="1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36E904-AE7A-492D-8410-E59F27F4A1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5375" y="127591"/>
            <a:ext cx="8520600" cy="355776"/>
          </a:xfrm>
        </p:spPr>
        <p:txBody>
          <a:bodyPr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r>
              <a:rPr lang="en-US" sz="2000" b="1">
                <a:ln/>
                <a:solidFill>
                  <a:schemeClr val="accent4"/>
                </a:solidFill>
              </a:rPr>
              <a:t>IDENTIFY THE GIVEN NUMBERS</a:t>
            </a:r>
            <a:endParaRPr lang="en-IN" sz="2000" b="1" dirty="0">
              <a:ln/>
              <a:solidFill>
                <a:schemeClr val="accent4"/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938486D-352A-444D-8E75-8DF0DB5F471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0963" y="780164"/>
            <a:ext cx="1350999" cy="1791586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C458C0BF-1260-4341-AAA9-74BDDF60F14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61794" y="780163"/>
            <a:ext cx="1091499" cy="1791585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298F8AC1-4699-41D4-9DFD-F9754F72081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0" y="695104"/>
            <a:ext cx="1350999" cy="1791584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B5113107-83E0-457B-B2A8-C6F946A70A3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595840" y="604062"/>
            <a:ext cx="1250987" cy="1973668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999FFEFA-3CCA-4F65-B273-5339379A4F1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94234" y="2885410"/>
            <a:ext cx="1624456" cy="1477926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DF8EF388-C154-4EB9-935F-299B61702571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50090" y="2784589"/>
            <a:ext cx="1091499" cy="1346348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ECB8D436-E4CD-4A78-9985-CA5C6CD016AB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238722" y="2394875"/>
            <a:ext cx="1847850" cy="1999029"/>
          </a:xfrm>
          <a:prstGeom prst="rect">
            <a:avLst/>
          </a:prstGeom>
        </p:spPr>
      </p:pic>
      <p:pic>
        <p:nvPicPr>
          <p:cNvPr id="11" name="Google Shape;76;p16">
            <a:extLst>
              <a:ext uri="{FF2B5EF4-FFF2-40B4-BE49-F238E27FC236}">
                <a16:creationId xmlns:a16="http://schemas.microsoft.com/office/drawing/2014/main" id="{41A60BD2-8317-4688-847E-79D3CED846F1}"/>
              </a:ext>
            </a:extLst>
          </p:cNvPr>
          <p:cNvPicPr preferRelativeResize="0"/>
          <p:nvPr/>
        </p:nvPicPr>
        <p:blipFill rotWithShape="1">
          <a:blip r:embed="rId9">
            <a:alphaModFix/>
          </a:blip>
          <a:srcRect/>
          <a:stretch/>
        </p:blipFill>
        <p:spPr>
          <a:xfrm>
            <a:off x="8029481" y="4090259"/>
            <a:ext cx="925650" cy="9256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764318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6EE7CB-478E-431A-B08F-177A48A507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5608" y="91940"/>
            <a:ext cx="8520600" cy="270199"/>
          </a:xfrm>
        </p:spPr>
        <p:txBody>
          <a:bodyPr/>
          <a:lstStyle/>
          <a:p>
            <a:r>
              <a:rPr lang="en-US" dirty="0"/>
              <a:t>              Identification of number 4</a:t>
            </a:r>
            <a:endParaRPr lang="en-IN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C277DF8-ED1E-4F2B-A168-C5445559AD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11700" y="579422"/>
            <a:ext cx="8520600" cy="4399984"/>
          </a:xfrm>
        </p:spPr>
        <p:txBody>
          <a:bodyPr/>
          <a:lstStyle/>
          <a:p>
            <a:endParaRPr lang="en-IN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63C7875-60E8-46E2-B86B-DEC0F848693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20476" y="1189022"/>
            <a:ext cx="2819825" cy="2640594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59A76B7A-2A7E-490F-834A-128B2BA5A33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92313" y="1272011"/>
            <a:ext cx="2631212" cy="2765833"/>
          </a:xfrm>
          <a:prstGeom prst="rect">
            <a:avLst/>
          </a:prstGeom>
        </p:spPr>
      </p:pic>
      <p:pic>
        <p:nvPicPr>
          <p:cNvPr id="6" name="Google Shape;76;p16">
            <a:extLst>
              <a:ext uri="{FF2B5EF4-FFF2-40B4-BE49-F238E27FC236}">
                <a16:creationId xmlns:a16="http://schemas.microsoft.com/office/drawing/2014/main" id="{732B057C-C735-4011-8C36-ABBBCFA5E83E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8037830" y="3986615"/>
            <a:ext cx="925650" cy="9256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500206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83CDBA-A5A6-4962-8C9A-D452395E00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5074" y="128154"/>
            <a:ext cx="8520600" cy="288306"/>
          </a:xfrm>
        </p:spPr>
        <p:txBody>
          <a:bodyPr/>
          <a:lstStyle/>
          <a:p>
            <a:endParaRPr lang="en-IN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5362950-0360-41BC-BBB4-C3D2B51C4D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11700" y="651850"/>
            <a:ext cx="8520600" cy="4491650"/>
          </a:xfrm>
        </p:spPr>
        <p:txBody>
          <a:bodyPr/>
          <a:lstStyle/>
          <a:p>
            <a:endParaRPr lang="en-IN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300D888-519E-460D-B51D-078886E2D6A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84083" y="1188833"/>
            <a:ext cx="2631212" cy="2765833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2AFCA742-6135-43C3-B663-F664D1BD092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37756" y="1399326"/>
            <a:ext cx="1929384" cy="2213007"/>
          </a:xfrm>
          <a:prstGeom prst="rect">
            <a:avLst/>
          </a:prstGeom>
        </p:spPr>
      </p:pic>
      <p:pic>
        <p:nvPicPr>
          <p:cNvPr id="6" name="Google Shape;76;p16">
            <a:extLst>
              <a:ext uri="{FF2B5EF4-FFF2-40B4-BE49-F238E27FC236}">
                <a16:creationId xmlns:a16="http://schemas.microsoft.com/office/drawing/2014/main" id="{CEEF9944-C498-4CB6-856B-B3AC5D9F7005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838654" y="4217850"/>
            <a:ext cx="925650" cy="9256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7880847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B3DF88-E72F-4F7A-8C3B-F703C78D61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1700" y="98185"/>
            <a:ext cx="8520600" cy="363542"/>
          </a:xfrm>
        </p:spPr>
        <p:txBody>
          <a:bodyPr/>
          <a:lstStyle/>
          <a:p>
            <a:r>
              <a:rPr lang="en-US" sz="20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                                     Counting numbers with objects</a:t>
            </a:r>
            <a:endParaRPr lang="en-IN" sz="20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4D688D5-BACC-469B-8263-02F4407898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11700" y="561315"/>
            <a:ext cx="8520600" cy="4007560"/>
          </a:xfrm>
        </p:spPr>
        <p:txBody>
          <a:bodyPr/>
          <a:lstStyle/>
          <a:p>
            <a:endParaRPr lang="en-IN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EB03D0D-FD00-406D-B9F4-29052BE4B66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0051" y="991354"/>
            <a:ext cx="2631212" cy="2765833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84B7F727-8297-47AC-AB22-36CA8987F26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7308" y="1302708"/>
            <a:ext cx="1755431" cy="1386172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A5FFAC36-62CC-480C-8339-BAD59ACAEF5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67903" y="2935791"/>
            <a:ext cx="1755431" cy="1386172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48FA7ECC-CE82-45ED-BB4C-6FB3A55FAAC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01004" y="2851843"/>
            <a:ext cx="1755431" cy="1386172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9AF03E3C-C5A7-427C-B769-0C5AF6C7847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65419" y="1302708"/>
            <a:ext cx="1755431" cy="1386172"/>
          </a:xfrm>
          <a:prstGeom prst="rect">
            <a:avLst/>
          </a:prstGeom>
        </p:spPr>
      </p:pic>
      <p:pic>
        <p:nvPicPr>
          <p:cNvPr id="10" name="Google Shape;76;p16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8210550" y="4199975"/>
            <a:ext cx="925650" cy="9256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621043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F14B2D9-0923-42AF-8509-8F2622E58A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11700" y="371192"/>
            <a:ext cx="8520600" cy="4445251"/>
          </a:xfrm>
        </p:spPr>
        <p:txBody>
          <a:bodyPr/>
          <a:lstStyle/>
          <a:p>
            <a:endParaRPr lang="en-IN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49FD5EC-C6A6-4A0C-BC8F-B5160060F98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2967" y="973247"/>
            <a:ext cx="2631212" cy="2765833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6456E637-283A-4F32-9E8D-1439B3E4626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08352" y="973247"/>
            <a:ext cx="1050202" cy="1258433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CF05A1A5-76B3-4261-89BD-1C3DBE2E5F2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08352" y="3109863"/>
            <a:ext cx="1050202" cy="1258433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E1689CAE-5A85-4ACF-BBE4-A7BC8B4A09C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26312" y="3025366"/>
            <a:ext cx="1050202" cy="1258433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F193D074-A7BD-4E44-9DBB-B3DB99F7E9C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03679" y="973246"/>
            <a:ext cx="1050202" cy="1258433"/>
          </a:xfrm>
          <a:prstGeom prst="rect">
            <a:avLst/>
          </a:prstGeom>
        </p:spPr>
      </p:pic>
      <p:pic>
        <p:nvPicPr>
          <p:cNvPr id="10" name="Google Shape;76;p16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8037830" y="3986615"/>
            <a:ext cx="925650" cy="9256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900950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75732F-E10A-4BF8-B05D-09ED9901E5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0324" y="55452"/>
            <a:ext cx="7591975" cy="469649"/>
          </a:xfrm>
        </p:spPr>
        <p:txBody>
          <a:bodyPr/>
          <a:lstStyle/>
          <a:p>
            <a:r>
              <a:rPr lang="en-US" dirty="0"/>
              <a:t>                  </a:t>
            </a:r>
            <a:r>
              <a:rPr lang="en-US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NUMBER-4 IN NOTE BK</a:t>
            </a:r>
            <a:endParaRPr lang="en-IN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D7015F3-17C1-4CBD-88B7-DA603C4E12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96292" y="796705"/>
            <a:ext cx="7936007" cy="4164594"/>
          </a:xfrm>
        </p:spPr>
        <p:txBody>
          <a:bodyPr/>
          <a:lstStyle/>
          <a:p>
            <a:pPr marL="114300" indent="0">
              <a:buNone/>
            </a:pPr>
            <a:endParaRPr lang="en-IN" dirty="0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0D3C6B65-E04E-4CC9-9F58-C4D16163B30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61526770"/>
              </p:ext>
            </p:extLst>
          </p:nvPr>
        </p:nvGraphicFramePr>
        <p:xfrm>
          <a:off x="1610008" y="1022097"/>
          <a:ext cx="5923984" cy="37481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51984">
                  <a:extLst>
                    <a:ext uri="{9D8B030D-6E8A-4147-A177-3AD203B41FA5}">
                      <a16:colId xmlns:a16="http://schemas.microsoft.com/office/drawing/2014/main" val="1618401192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160893253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3567767702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1846112634"/>
                    </a:ext>
                  </a:extLst>
                </a:gridCol>
              </a:tblGrid>
              <a:tr h="749627"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83703279"/>
                  </a:ext>
                </a:extLst>
              </a:tr>
              <a:tr h="74962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82935151"/>
                  </a:ext>
                </a:extLst>
              </a:tr>
              <a:tr h="749627"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83569117"/>
                  </a:ext>
                </a:extLst>
              </a:tr>
              <a:tr h="749627"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31392281"/>
                  </a:ext>
                </a:extLst>
              </a:tr>
              <a:tr h="749627"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78626606"/>
                  </a:ext>
                </a:extLst>
              </a:tr>
            </a:tbl>
          </a:graphicData>
        </a:graphic>
      </p:graphicFrame>
      <p:pic>
        <p:nvPicPr>
          <p:cNvPr id="5" name="Picture 4">
            <a:extLst>
              <a:ext uri="{FF2B5EF4-FFF2-40B4-BE49-F238E27FC236}">
                <a16:creationId xmlns:a16="http://schemas.microsoft.com/office/drawing/2014/main" id="{E581E31D-7457-484C-9A7B-F6CF8C4EA57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77085" y="1158844"/>
            <a:ext cx="648832" cy="570368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5A8BECB2-AEBA-4796-88A3-C8B797FDF23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55610" y="2548551"/>
            <a:ext cx="779164" cy="660902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FAC2AA3B-7364-47A5-9865-02DFA083EC2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18327" y="2566280"/>
            <a:ext cx="779164" cy="660902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73DD441B-8210-4C4D-8E07-FB2D38527E5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73500" y="2583443"/>
            <a:ext cx="779164" cy="660902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F55391EA-2178-49D6-A7EA-FFD8CBFFE70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66089" y="2565714"/>
            <a:ext cx="779164" cy="660902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AB06E802-D710-44EF-8D13-F3267A9B5329}"/>
              </a:ext>
            </a:extLst>
          </p:cNvPr>
          <p:cNvSpPr txBox="1"/>
          <p:nvPr/>
        </p:nvSpPr>
        <p:spPr>
          <a:xfrm rot="18473642">
            <a:off x="30419" y="284375"/>
            <a:ext cx="1081889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29/07/21</a:t>
            </a:r>
            <a:endParaRPr lang="en-IN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386261D-CA49-4C60-8668-37DAE1E07632}"/>
              </a:ext>
            </a:extLst>
          </p:cNvPr>
          <p:cNvSpPr txBox="1"/>
          <p:nvPr/>
        </p:nvSpPr>
        <p:spPr>
          <a:xfrm rot="18143001">
            <a:off x="69520" y="211211"/>
            <a:ext cx="48436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CW</a:t>
            </a:r>
            <a:endParaRPr lang="en-IN" dirty="0"/>
          </a:p>
        </p:txBody>
      </p:sp>
      <p:pic>
        <p:nvPicPr>
          <p:cNvPr id="16" name="Google Shape;76;p16">
            <a:extLst>
              <a:ext uri="{FF2B5EF4-FFF2-40B4-BE49-F238E27FC236}">
                <a16:creationId xmlns:a16="http://schemas.microsoft.com/office/drawing/2014/main" id="{453B7CBA-3789-468C-9B3C-BE111F8FDCEA}"/>
              </a:ext>
            </a:extLst>
          </p:cNvPr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7784883" y="4035649"/>
            <a:ext cx="925650" cy="9256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6848433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D40101-4835-4125-8A0A-BEFD0A6797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1700" y="271605"/>
            <a:ext cx="8520600" cy="434566"/>
          </a:xfrm>
        </p:spPr>
        <p:txBody>
          <a:bodyPr/>
          <a:lstStyle/>
          <a:p>
            <a:r>
              <a:rPr lang="en-US" dirty="0"/>
              <a:t>                     Trace and write number -4</a:t>
            </a:r>
            <a:endParaRPr lang="en-IN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F2C8EE8-E460-4E39-8047-73C5BEE0E5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96292" y="887240"/>
            <a:ext cx="7686393" cy="3984655"/>
          </a:xfrm>
        </p:spPr>
        <p:txBody>
          <a:bodyPr/>
          <a:lstStyle/>
          <a:p>
            <a:pPr marL="114300" indent="0">
              <a:buNone/>
            </a:pPr>
            <a:endParaRPr lang="en-IN" dirty="0"/>
          </a:p>
          <a:p>
            <a:endParaRPr lang="en-IN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8977814-787A-4B5A-98BF-8A6CF0ECC1EC}"/>
              </a:ext>
            </a:extLst>
          </p:cNvPr>
          <p:cNvSpPr txBox="1"/>
          <p:nvPr/>
        </p:nvSpPr>
        <p:spPr>
          <a:xfrm rot="18961065">
            <a:off x="24983" y="159600"/>
            <a:ext cx="583949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dirty="0"/>
              <a:t>CW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E2644AC-0F86-4232-B836-8B53446DD1C5}"/>
              </a:ext>
            </a:extLst>
          </p:cNvPr>
          <p:cNvSpPr txBox="1"/>
          <p:nvPr/>
        </p:nvSpPr>
        <p:spPr>
          <a:xfrm rot="19226259">
            <a:off x="-26158" y="305671"/>
            <a:ext cx="1084152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29/07/21</a:t>
            </a:r>
            <a:endParaRPr lang="en-IN" dirty="0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ACEE372B-513E-4841-B92A-7F23B3A5A6B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3915" y="706171"/>
            <a:ext cx="7469110" cy="42013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68428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0344" y="379718"/>
            <a:ext cx="8520600" cy="4253242"/>
          </a:xfrm>
        </p:spPr>
        <p:txBody>
          <a:bodyPr/>
          <a:lstStyle/>
          <a:p>
            <a:pPr>
              <a:buNone/>
            </a:pPr>
            <a:r>
              <a:rPr lang="en-US" dirty="0"/>
              <a:t>                              </a:t>
            </a:r>
          </a:p>
          <a:p>
            <a:pPr>
              <a:buNone/>
            </a:pPr>
            <a:endParaRPr lang="en-US" sz="2000" dirty="0"/>
          </a:p>
          <a:p>
            <a:pPr>
              <a:buNone/>
            </a:pPr>
            <a:r>
              <a:rPr lang="en-US" sz="2000" dirty="0"/>
              <a:t>                            1  .Practice counting 1-5</a:t>
            </a:r>
          </a:p>
          <a:p>
            <a:pPr>
              <a:buNone/>
            </a:pPr>
            <a:r>
              <a:rPr lang="en-US" sz="2000" dirty="0"/>
              <a:t>                          </a:t>
            </a:r>
          </a:p>
        </p:txBody>
      </p:sp>
      <p:pic>
        <p:nvPicPr>
          <p:cNvPr id="4" name="Google Shape;76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4217850"/>
            <a:ext cx="925650" cy="925650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4" descr="BOAR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6720" y="296041"/>
            <a:ext cx="7813040" cy="4255639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644017" y="799269"/>
            <a:ext cx="174779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u="sng" dirty="0">
                <a:solidFill>
                  <a:schemeClr val="bg1"/>
                </a:solidFill>
              </a:rPr>
              <a:t>ASSIGNMENT</a:t>
            </a:r>
            <a:endParaRPr lang="en-IN" sz="1800" u="sng" dirty="0">
              <a:solidFill>
                <a:schemeClr val="bg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 rot="18785136">
            <a:off x="1501651" y="947224"/>
            <a:ext cx="930063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u="sng" dirty="0">
                <a:solidFill>
                  <a:schemeClr val="bg1"/>
                </a:solidFill>
              </a:rPr>
              <a:t>29/07//21</a:t>
            </a:r>
            <a:endParaRPr lang="en-IN" u="sng" dirty="0">
              <a:solidFill>
                <a:schemeClr val="bg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663263" y="1309276"/>
            <a:ext cx="349967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bg1"/>
                </a:solidFill>
              </a:rPr>
              <a:t>1.Practice   counting    1 to10</a:t>
            </a:r>
            <a:endParaRPr lang="en-IN" sz="2000" dirty="0">
              <a:solidFill>
                <a:schemeClr val="bg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663263" y="1850061"/>
            <a:ext cx="37240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800" dirty="0">
                <a:solidFill>
                  <a:schemeClr val="bg1"/>
                </a:solidFill>
              </a:rPr>
              <a:t>2.Complete the work given in </a:t>
            </a:r>
            <a:r>
              <a:rPr lang="en-US" sz="1800" dirty="0" err="1">
                <a:solidFill>
                  <a:schemeClr val="bg1"/>
                </a:solidFill>
              </a:rPr>
              <a:t>nt.bk</a:t>
            </a:r>
            <a:endParaRPr lang="en-IN" sz="18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3323</TotalTime>
  <Words>97</Words>
  <Application>Microsoft Office PowerPoint</Application>
  <PresentationFormat>On-screen Show (16:9)</PresentationFormat>
  <Paragraphs>32</Paragraphs>
  <Slides>10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Simple Light</vt:lpstr>
      <vt:lpstr>PowerPoint Presentation</vt:lpstr>
      <vt:lpstr>IDENTIFY THE GIVEN NUMBERS</vt:lpstr>
      <vt:lpstr>              Identification of number 4</vt:lpstr>
      <vt:lpstr>PowerPoint Presentation</vt:lpstr>
      <vt:lpstr>                                      Counting numbers with objects</vt:lpstr>
      <vt:lpstr>PowerPoint Presentation</vt:lpstr>
      <vt:lpstr>                  NUMBER-4 IN NOTE BK</vt:lpstr>
      <vt:lpstr>                     Trace and write number -4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MEERA</dc:creator>
  <cp:lastModifiedBy>meera.raj04@outlook.com</cp:lastModifiedBy>
  <cp:revision>288</cp:revision>
  <dcterms:modified xsi:type="dcterms:W3CDTF">2021-07-28T13:01:34Z</dcterms:modified>
</cp:coreProperties>
</file>