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90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274" r:id="rId11"/>
    <p:sldId id="259" r:id="rId1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71" autoAdjust="0"/>
  </p:normalViewPr>
  <p:slideViewPr>
    <p:cSldViewPr snapToGrid="0">
      <p:cViewPr varScale="1">
        <p:scale>
          <a:sx n="94" d="100"/>
          <a:sy n="94" d="100"/>
        </p:scale>
        <p:origin x="-69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comparisson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7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28//07/21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49040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</a:t>
            </a:r>
            <a:r>
              <a:rPr lang="en-US" b="1" dirty="0" smtClean="0"/>
              <a:t>:     </a:t>
            </a:r>
            <a:r>
              <a:rPr lang="en-US" b="1" dirty="0" smtClean="0"/>
              <a:t>28.07.2021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6" y="2690004"/>
            <a:ext cx="3185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</a:t>
            </a:r>
            <a:r>
              <a:rPr lang="en" b="1" dirty="0" smtClean="0"/>
              <a:t>-</a:t>
            </a:r>
            <a:r>
              <a:rPr lang="en" b="1" dirty="0" smtClean="0"/>
              <a:t>40</a:t>
            </a:r>
            <a:r>
              <a:rPr lang="en" b="1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296041"/>
            <a:ext cx="7813040" cy="4255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2162554" y="99896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27/07//</a:t>
            </a:r>
            <a:r>
              <a:rPr lang="en-US" u="sng" dirty="0">
                <a:solidFill>
                  <a:schemeClr val="bg1"/>
                </a:solidFill>
              </a:rPr>
              <a:t>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9311" y="1345807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 to10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7736" y="201987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2.Do </a:t>
            </a:r>
            <a:r>
              <a:rPr lang="en-US" sz="1800" dirty="0" err="1" smtClean="0">
                <a:solidFill>
                  <a:schemeClr val="bg1"/>
                </a:solidFill>
              </a:rPr>
              <a:t>bk</a:t>
            </a:r>
            <a:r>
              <a:rPr lang="en-US" sz="1800" dirty="0" smtClean="0">
                <a:solidFill>
                  <a:schemeClr val="bg1"/>
                </a:solidFill>
              </a:rPr>
              <a:t> pg no 41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=""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764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61850A-38EB-404F-AD38-E96A5849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6749"/>
            <a:ext cx="8520600" cy="316871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Identify and count the set of given   pictures  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1EBC25-0C21-42B0-A1E1-4919EC0F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24276"/>
            <a:ext cx="8520600" cy="419175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91A918-34C8-4D23-BD24-48AE1B93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60" y="1149979"/>
            <a:ext cx="1577095" cy="1371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7F3B7EA-47CD-467F-973D-6DF462ED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888" y="948586"/>
            <a:ext cx="2100970" cy="1674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213291-BAC7-4764-B438-0B59AB07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91" y="1048174"/>
            <a:ext cx="1922352" cy="157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75CB4D9-491C-4F45-845D-A690B093C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34" y="3051019"/>
            <a:ext cx="1700230" cy="170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Google Shape;76;p16">
            <a:extLst>
              <a:ext uri="{FF2B5EF4-FFF2-40B4-BE49-F238E27FC236}">
                <a16:creationId xmlns="" xmlns:a16="http://schemas.microsoft.com/office/drawing/2014/main" id="{D8FC2F2A-738D-43AA-BF22-8CBB5A54FE6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7773" y="4091101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03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6EE7CB-478E-431A-B08F-177A48A5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08" y="91940"/>
            <a:ext cx="8520600" cy="270199"/>
          </a:xfrm>
        </p:spPr>
        <p:txBody>
          <a:bodyPr/>
          <a:lstStyle/>
          <a:p>
            <a:r>
              <a:rPr lang="en-US" dirty="0"/>
              <a:t>              Identification of number 4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277DF8-ED1E-4F2B-A168-C5445559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9422"/>
            <a:ext cx="8520600" cy="439998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3C7875-60E8-46E2-B86B-DEC0F848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76" y="1189022"/>
            <a:ext cx="2819825" cy="2640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9A76B7A-2A7E-490F-834A-128B2BA5A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313" y="1272011"/>
            <a:ext cx="2631212" cy="2765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00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3CDBA-A5A6-4962-8C9A-D452395E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4" y="128154"/>
            <a:ext cx="8520600" cy="28830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362950-0360-41BC-BBB4-C3D2B51C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1850"/>
            <a:ext cx="8520600" cy="39170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00D888-519E-460D-B51D-078886E2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83" y="1188833"/>
            <a:ext cx="2631212" cy="2765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FCA742-6135-43C3-B663-F664D1BD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56" y="1399326"/>
            <a:ext cx="1929384" cy="2213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0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B3DF88-E72F-4F7A-8C3B-F703C78D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8185"/>
            <a:ext cx="8520600" cy="363542"/>
          </a:xfrm>
        </p:spPr>
        <p:txBody>
          <a:bodyPr/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Counting numbers with objects</a:t>
            </a:r>
            <a:endParaRPr lang="en-IN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D688D5-BACC-469B-8263-02F44078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61315"/>
            <a:ext cx="8520600" cy="40075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B03D0D-FD00-406D-B9F4-29052BE4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51" y="991354"/>
            <a:ext cx="2631212" cy="2765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B7F727-8297-47AC-AB22-36CA8987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08" y="1302708"/>
            <a:ext cx="1755431" cy="1386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FFAC36-62CC-480C-8339-BAD59ACA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03" y="2935791"/>
            <a:ext cx="1755431" cy="138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8FA7ECC-CE82-45ED-BB4C-6FB3A55F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004" y="2851843"/>
            <a:ext cx="1755431" cy="138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AF03E3C-C5A7-427C-B769-0C5AF6C7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19" y="1302708"/>
            <a:ext cx="1755431" cy="1386172"/>
          </a:xfrm>
          <a:prstGeom prst="rect">
            <a:avLst/>
          </a:prstGeom>
        </p:spPr>
      </p:pic>
      <p:pic>
        <p:nvPicPr>
          <p:cNvPr id="10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621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14B2D9-0923-42AF-8509-8F2622E58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71192"/>
            <a:ext cx="8520600" cy="444525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9FD5EC-C6A6-4A0C-BC8F-B5160060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67" y="973247"/>
            <a:ext cx="2631212" cy="2765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56E637-283A-4F32-9E8D-1439B3E4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52" y="973247"/>
            <a:ext cx="1050202" cy="1258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05A1A5-76B3-4261-89BD-1C3DBE2E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52" y="3109863"/>
            <a:ext cx="1050202" cy="1258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689CAE-5A85-4ACF-BBE4-A7BC8B4A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12" y="3025366"/>
            <a:ext cx="1050202" cy="1258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93D074-A7BD-4E44-9DBB-B3DB99F7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79" y="973246"/>
            <a:ext cx="1050202" cy="1258433"/>
          </a:xfrm>
          <a:prstGeom prst="rect">
            <a:avLst/>
          </a:prstGeom>
        </p:spPr>
      </p:pic>
      <p:pic>
        <p:nvPicPr>
          <p:cNvPr id="10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830" y="398661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900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55A9A6-E943-48F9-A121-EBC58A8D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98002"/>
            <a:ext cx="8520600" cy="478140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B4F5CB-5095-4CF8-A071-9BD9452B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15" y="835794"/>
            <a:ext cx="1620759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D5595E-A629-4AEF-87C5-4A1B25A23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90" y="3175641"/>
            <a:ext cx="1620759" cy="1552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3DAB9D-3EFA-4CF0-8249-9C973544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58" y="940383"/>
            <a:ext cx="1620759" cy="1552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F41433-A147-46F4-A073-C57F0C97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58" y="3175641"/>
            <a:ext cx="1620759" cy="155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C2770B-5869-4549-A5EB-73BA0EB81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83" y="1353492"/>
            <a:ext cx="2631212" cy="2765833"/>
          </a:xfrm>
          <a:prstGeom prst="rect">
            <a:avLst/>
          </a:prstGeom>
        </p:spPr>
      </p:pic>
      <p:pic>
        <p:nvPicPr>
          <p:cNvPr id="12" name="Google Shape;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249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60" y="182880"/>
            <a:ext cx="8520600" cy="2946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BK PG NO 40-NUMBER-4</a:t>
            </a:r>
            <a:endParaRPr lang="en-IN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40" y="711200"/>
            <a:ext cx="8385260" cy="42468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C:\Users\Admin\Downloads\IMG-20210727-WA0021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" y="751840"/>
            <a:ext cx="774192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9088337">
            <a:off x="40873" y="122359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CW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 rot="19250372">
            <a:off x="-7275" y="259097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28//07/21</a:t>
            </a:r>
            <a:endParaRPr lang="en-IN" dirty="0"/>
          </a:p>
        </p:txBody>
      </p:sp>
      <p:pic>
        <p:nvPicPr>
          <p:cNvPr id="9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910" y="4095930"/>
            <a:ext cx="925650" cy="8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86</Words>
  <Application>Microsoft Office PowerPoint</Application>
  <PresentationFormat>On-screen Show (16:9)</PresentationFormat>
  <Paragraphs>27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Slide 1</vt:lpstr>
      <vt:lpstr>IDENTIFY THE GIVEN NUMBERS</vt:lpstr>
      <vt:lpstr>Identify and count the set of given   pictures  </vt:lpstr>
      <vt:lpstr>              Identification of number 4</vt:lpstr>
      <vt:lpstr>Slide 5</vt:lpstr>
      <vt:lpstr>                                      Counting numbers with objects</vt:lpstr>
      <vt:lpstr>Slide 7</vt:lpstr>
      <vt:lpstr>Slide 8</vt:lpstr>
      <vt:lpstr>                                     BK PG NO 40-NUMBER-4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MEERA</dc:creator>
  <cp:lastModifiedBy>Admin</cp:lastModifiedBy>
  <cp:revision>287</cp:revision>
  <dcterms:modified xsi:type="dcterms:W3CDTF">2021-07-27T16:37:09Z</dcterms:modified>
</cp:coreProperties>
</file>