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90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274" r:id="rId11"/>
    <p:sldId id="259" r:id="rId12"/>
  </p:sldIdLst>
  <p:sldSz cx="9144000" cy="5143500" type="screen16x9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41" autoAdjust="0"/>
    <p:restoredTop sz="94671" autoAdjust="0"/>
  </p:normalViewPr>
  <p:slideViewPr>
    <p:cSldViewPr snapToGrid="0">
      <p:cViewPr varScale="1">
        <p:scale>
          <a:sx n="94" d="100"/>
          <a:sy n="94" d="100"/>
        </p:scale>
        <p:origin x="-14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r>
              <a:rPr lang="en-US" dirty="0" err="1"/>
              <a:t>comparisson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276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27/07/21</a:t>
            </a:r>
            <a:endParaRPr lang="en-I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2.practice</a:t>
            </a:r>
            <a:r>
              <a:rPr lang="en-US" baseline="0" dirty="0"/>
              <a:t> the activity done today</a:t>
            </a:r>
            <a:endParaRPr lang="en-IN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49040"/>
            <a:ext cx="9144000" cy="1394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4900" y="105700"/>
            <a:ext cx="1170475" cy="117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maxresdefaul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4778828" cy="4093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/>
          <p:cNvSpPr/>
          <p:nvPr/>
        </p:nvSpPr>
        <p:spPr>
          <a:xfrm>
            <a:off x="5352340" y="1284296"/>
            <a:ext cx="23220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CLASS : NURSERY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63250" y="1741714"/>
            <a:ext cx="22567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 DATE </a:t>
            </a:r>
            <a:r>
              <a:rPr lang="en-US" b="1" dirty="0" smtClean="0"/>
              <a:t>:     27.07.2021</a:t>
            </a:r>
            <a:endParaRPr lang="en-US" b="1" dirty="0"/>
          </a:p>
        </p:txBody>
      </p:sp>
      <p:sp>
        <p:nvSpPr>
          <p:cNvPr id="15" name="Rectangle 14"/>
          <p:cNvSpPr/>
          <p:nvPr/>
        </p:nvSpPr>
        <p:spPr>
          <a:xfrm>
            <a:off x="5396276" y="2211033"/>
            <a:ext cx="11817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b="1" dirty="0"/>
              <a:t>SUBJECT :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440686" y="2690004"/>
            <a:ext cx="31851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b="1" dirty="0"/>
              <a:t>CHAPTER NUMBER- BK PG NO -39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429162" y="3223405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SUB-TOPIC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: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469300" y="2211034"/>
            <a:ext cx="8226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b="1" dirty="0"/>
              <a:t>MATHS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591896" y="3179861"/>
            <a:ext cx="12650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1600" b="1" dirty="0"/>
              <a:t>NUMBER-4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0344" y="379718"/>
            <a:ext cx="8520600" cy="4253242"/>
          </a:xfrm>
        </p:spPr>
        <p:txBody>
          <a:bodyPr/>
          <a:lstStyle/>
          <a:p>
            <a:pPr>
              <a:buNone/>
            </a:pPr>
            <a:r>
              <a:rPr lang="en-US" dirty="0"/>
              <a:t>                              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/>
              <a:t>                            1  .Practice counting 1-5</a:t>
            </a:r>
          </a:p>
          <a:p>
            <a:pPr>
              <a:buNone/>
            </a:pPr>
            <a:r>
              <a:rPr lang="en-US" sz="2000" dirty="0"/>
              <a:t>                          </a:t>
            </a:r>
          </a:p>
        </p:txBody>
      </p:sp>
      <p:pic>
        <p:nvPicPr>
          <p:cNvPr id="4" name="Google Shape;7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BO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6824" y="346841"/>
            <a:ext cx="6710528" cy="450893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44017" y="799269"/>
            <a:ext cx="1747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u="sng" dirty="0">
                <a:solidFill>
                  <a:schemeClr val="bg1"/>
                </a:solidFill>
              </a:rPr>
              <a:t>ASSIGNMENT</a:t>
            </a:r>
            <a:endParaRPr lang="en-IN" sz="1800" u="sng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18785136">
            <a:off x="2162554" y="998963"/>
            <a:ext cx="9300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solidFill>
                  <a:schemeClr val="bg1"/>
                </a:solidFill>
              </a:rPr>
              <a:t>27/07//</a:t>
            </a:r>
            <a:r>
              <a:rPr lang="en-US" u="sng" dirty="0">
                <a:solidFill>
                  <a:schemeClr val="bg1"/>
                </a:solidFill>
              </a:rPr>
              <a:t>21</a:t>
            </a:r>
            <a:endParaRPr lang="en-IN" u="sng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79311" y="1345807"/>
            <a:ext cx="34996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1.Practice   counting    1 to10</a:t>
            </a:r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86936" y="2060511"/>
            <a:ext cx="3544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2.Practice the activity done today</a:t>
            </a:r>
            <a:endParaRPr lang="en-IN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/>
        </p:nvSpPr>
        <p:spPr>
          <a:xfrm>
            <a:off x="621425" y="7435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36E904-AE7A-492D-8410-E59F27F4A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375" y="127591"/>
            <a:ext cx="8520600" cy="355776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000" b="1">
                <a:ln/>
                <a:solidFill>
                  <a:schemeClr val="accent4"/>
                </a:solidFill>
              </a:rPr>
              <a:t>IDENTIFY THE GIVEN NUMBERS</a:t>
            </a:r>
            <a:endParaRPr lang="en-IN" sz="20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938486D-352A-444D-8E75-8DF0DB5F4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963" y="780164"/>
            <a:ext cx="1350999" cy="17915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458C0BF-1260-4341-AAA9-74BDDF60F1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1794" y="780163"/>
            <a:ext cx="1091499" cy="17915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98F8AC1-4699-41D4-9DFD-F9754F7208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695104"/>
            <a:ext cx="1350999" cy="17915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B5113107-83E0-457B-B2A8-C6F946A70A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5840" y="604062"/>
            <a:ext cx="1250987" cy="197366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999FFEFA-3CCA-4F65-B273-5339379A4F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234" y="2885410"/>
            <a:ext cx="1624456" cy="147792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DF8EF388-C154-4EB9-935F-299B617025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0090" y="2784589"/>
            <a:ext cx="1091499" cy="134634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ECB8D436-E4CD-4A78-9985-CA5C6CD016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8722" y="2394875"/>
            <a:ext cx="1847850" cy="1999029"/>
          </a:xfrm>
          <a:prstGeom prst="rect">
            <a:avLst/>
          </a:prstGeom>
        </p:spPr>
      </p:pic>
      <p:pic>
        <p:nvPicPr>
          <p:cNvPr id="11" name="Google Shape;76;p16">
            <a:extLst>
              <a:ext uri="{FF2B5EF4-FFF2-40B4-BE49-F238E27FC236}">
                <a16:creationId xmlns:a16="http://schemas.microsoft.com/office/drawing/2014/main" xmlns="" id="{41A60BD2-8317-4688-847E-79D3CED846F1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029481" y="4090259"/>
            <a:ext cx="925650" cy="925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87643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61850A-38EB-404F-AD38-E96A5849F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26749"/>
            <a:ext cx="8520600" cy="316871"/>
          </a:xfrm>
        </p:spPr>
        <p:txBody>
          <a:bodyPr/>
          <a:lstStyle/>
          <a:p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Identify and count the set of given   pictures  </a:t>
            </a:r>
            <a:endParaRPr lang="en-IN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B1EBC25-0C21-42B0-A1E1-4919EC0F3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724276"/>
            <a:ext cx="8520600" cy="4191755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991A918-34C8-4D23-BD24-48AE1B93A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60" y="1149979"/>
            <a:ext cx="1577095" cy="13716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7F3B7EA-47CD-467F-973D-6DF462ED70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8888" y="948586"/>
            <a:ext cx="2100970" cy="1674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B213291-BAC7-4764-B438-0B59AB07F5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5791" y="1048174"/>
            <a:ext cx="1922352" cy="15753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75CB4D9-491C-4F45-845D-A690B093CA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1034" y="3051019"/>
            <a:ext cx="1700230" cy="17020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Google Shape;76;p16">
            <a:extLst>
              <a:ext uri="{FF2B5EF4-FFF2-40B4-BE49-F238E27FC236}">
                <a16:creationId xmlns:a16="http://schemas.microsoft.com/office/drawing/2014/main" xmlns="" id="{D8FC2F2A-738D-43AA-BF22-8CBB5A54FE6C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27773" y="4091101"/>
            <a:ext cx="925650" cy="925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0038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6EE7CB-478E-431A-B08F-177A48A50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608" y="91940"/>
            <a:ext cx="8520600" cy="270199"/>
          </a:xfrm>
        </p:spPr>
        <p:txBody>
          <a:bodyPr/>
          <a:lstStyle/>
          <a:p>
            <a:r>
              <a:rPr lang="en-US" dirty="0"/>
              <a:t>              Identification of number 4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C277DF8-ED1E-4F2B-A168-C5445559AD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579422"/>
            <a:ext cx="8520600" cy="4399984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63C7875-60E8-46E2-B86B-DEC0F8486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0476" y="1189022"/>
            <a:ext cx="2819825" cy="26405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9A76B7A-2A7E-490F-834A-128B2BA5A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2313" y="1272011"/>
            <a:ext cx="2631212" cy="276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002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83CDBA-A5A6-4962-8C9A-D452395E0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074" y="128154"/>
            <a:ext cx="8520600" cy="288306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5362950-0360-41BC-BBB4-C3D2B51C4D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651850"/>
            <a:ext cx="8520600" cy="3917025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300D888-519E-460D-B51D-078886E2D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083" y="1188833"/>
            <a:ext cx="2631212" cy="27658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AFCA742-6135-43C3-B663-F664D1BD0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7756" y="1399326"/>
            <a:ext cx="1929384" cy="221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808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B3DF88-E72F-4F7A-8C3B-F703C78D6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98185"/>
            <a:ext cx="8520600" cy="363542"/>
          </a:xfrm>
        </p:spPr>
        <p:txBody>
          <a:bodyPr/>
          <a:lstStyle/>
          <a:p>
            <a:r>
              <a:rPr lang="en-US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                                  Counting numbers with objects</a:t>
            </a:r>
            <a:endParaRPr lang="en-IN" sz="2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4D688D5-BACC-469B-8263-02F440789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561315"/>
            <a:ext cx="8520600" cy="4007560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EB03D0D-FD00-406D-B9F4-29052BE4B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051" y="991354"/>
            <a:ext cx="2631212" cy="27658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4B7F727-8297-47AC-AB22-36CA8987F2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7308" y="1302708"/>
            <a:ext cx="1755431" cy="13861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5FFAC36-62CC-480C-8339-BAD59ACAE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7903" y="2935791"/>
            <a:ext cx="1755431" cy="13861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8FA7ECC-CE82-45ED-BB4C-6FB3A55FAA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1004" y="2851843"/>
            <a:ext cx="1755431" cy="13861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AF03E3C-C5A7-427C-B769-0C5AF6C78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5419" y="1302708"/>
            <a:ext cx="1755431" cy="1386172"/>
          </a:xfrm>
          <a:prstGeom prst="rect">
            <a:avLst/>
          </a:prstGeom>
        </p:spPr>
      </p:pic>
      <p:pic>
        <p:nvPicPr>
          <p:cNvPr id="10" name="Google Shape;76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6210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F14B2D9-0923-42AF-8509-8F2622E58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371192"/>
            <a:ext cx="8520600" cy="4445251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49FD5EC-C6A6-4A0C-BC8F-B5160060F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967" y="973247"/>
            <a:ext cx="2631212" cy="27658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456E637-283A-4F32-9E8D-1439B3E462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352" y="973247"/>
            <a:ext cx="1050202" cy="12584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F05A1A5-76B3-4261-89BD-1C3DBE2E5F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352" y="3109863"/>
            <a:ext cx="1050202" cy="12584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1689CAE-5A85-4ACF-BBE4-A7BC8B4A0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6312" y="3025366"/>
            <a:ext cx="1050202" cy="12584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193D074-A7BD-4E44-9DBB-B3DB99F7E9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3679" y="973246"/>
            <a:ext cx="1050202" cy="1258433"/>
          </a:xfrm>
          <a:prstGeom prst="rect">
            <a:avLst/>
          </a:prstGeom>
        </p:spPr>
      </p:pic>
      <p:pic>
        <p:nvPicPr>
          <p:cNvPr id="10" name="Google Shape;76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37830" y="3986615"/>
            <a:ext cx="925650" cy="925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99009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B55A9A6-E943-48F9-A121-EBC58A8DD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98002"/>
            <a:ext cx="8520600" cy="4781404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9B4F5CB-5095-4CF8-A071-9BD9452B1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815" y="835794"/>
            <a:ext cx="1620759" cy="15525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8D5595E-A629-4AEF-87C5-4A1B25A23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8190" y="3175641"/>
            <a:ext cx="1620759" cy="15525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63DAB9D-3EFA-4CF0-8249-9C9735445B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7358" y="940383"/>
            <a:ext cx="1620759" cy="15525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6F41433-A147-46F4-A073-C57F0C970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7358" y="3175641"/>
            <a:ext cx="1620759" cy="15525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0C2770B-5869-4549-A5EB-73BA0EB81E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883" y="1353492"/>
            <a:ext cx="2631212" cy="2765833"/>
          </a:xfrm>
          <a:prstGeom prst="rect">
            <a:avLst/>
          </a:prstGeom>
        </p:spPr>
      </p:pic>
      <p:pic>
        <p:nvPicPr>
          <p:cNvPr id="12" name="Google Shape;76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12493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152400"/>
            <a:ext cx="8141420" cy="3556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Count and encircle the correct number(Activity)</a:t>
            </a:r>
            <a:endParaRPr lang="en-IN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580" y="599440"/>
            <a:ext cx="8520600" cy="3989755"/>
          </a:xfrm>
        </p:spPr>
        <p:txBody>
          <a:bodyPr/>
          <a:lstStyle/>
          <a:p>
            <a:endParaRPr lang="en-IN" dirty="0" smtClean="0"/>
          </a:p>
          <a:p>
            <a:r>
              <a:rPr lang="en-US" dirty="0" smtClean="0"/>
              <a:t>                                                                             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456E637-283A-4F32-9E8D-1439B3E462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952" y="851327"/>
            <a:ext cx="373808" cy="5609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456E637-283A-4F32-9E8D-1439B3E462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992" y="841167"/>
            <a:ext cx="373808" cy="5609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456E637-283A-4F32-9E8D-1439B3E462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472" y="831007"/>
            <a:ext cx="373808" cy="5609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456E637-283A-4F32-9E8D-1439B3E462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9872" y="841167"/>
            <a:ext cx="373808" cy="560913"/>
          </a:xfrm>
          <a:prstGeom prst="rect">
            <a:avLst/>
          </a:prstGeom>
        </p:spPr>
      </p:pic>
      <p:pic>
        <p:nvPicPr>
          <p:cNvPr id="8" name="Picture 7" descr="ICE CRE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963" y="1696720"/>
            <a:ext cx="559118" cy="741680"/>
          </a:xfrm>
          <a:prstGeom prst="rect">
            <a:avLst/>
          </a:prstGeom>
        </p:spPr>
      </p:pic>
      <p:pic>
        <p:nvPicPr>
          <p:cNvPr id="9" name="Picture 8" descr="ICE CRE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563" y="1696720"/>
            <a:ext cx="559118" cy="762000"/>
          </a:xfrm>
          <a:prstGeom prst="rect">
            <a:avLst/>
          </a:prstGeom>
        </p:spPr>
      </p:pic>
      <p:pic>
        <p:nvPicPr>
          <p:cNvPr id="10" name="Picture 9" descr="ICE CRE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7363" y="1706880"/>
            <a:ext cx="559118" cy="853440"/>
          </a:xfrm>
          <a:prstGeom prst="rect">
            <a:avLst/>
          </a:prstGeom>
        </p:spPr>
      </p:pic>
      <p:pic>
        <p:nvPicPr>
          <p:cNvPr id="11" name="Picture 10" descr="ICE CRE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603" y="1706880"/>
            <a:ext cx="559118" cy="751840"/>
          </a:xfrm>
          <a:prstGeom prst="rect">
            <a:avLst/>
          </a:prstGeom>
        </p:spPr>
      </p:pic>
      <p:pic>
        <p:nvPicPr>
          <p:cNvPr id="12" name="Picture 11" descr="ICE CRE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843" y="1706880"/>
            <a:ext cx="559118" cy="772160"/>
          </a:xfrm>
          <a:prstGeom prst="rect">
            <a:avLst/>
          </a:prstGeom>
        </p:spPr>
      </p:pic>
      <p:pic>
        <p:nvPicPr>
          <p:cNvPr id="14" name="Picture 13" descr="cup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2400" y="2824480"/>
            <a:ext cx="772160" cy="650240"/>
          </a:xfrm>
          <a:prstGeom prst="rect">
            <a:avLst/>
          </a:prstGeom>
        </p:spPr>
      </p:pic>
      <p:pic>
        <p:nvPicPr>
          <p:cNvPr id="15" name="Picture 14" descr="cup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4080" y="2804160"/>
            <a:ext cx="772160" cy="650240"/>
          </a:xfrm>
          <a:prstGeom prst="rect">
            <a:avLst/>
          </a:prstGeom>
        </p:spPr>
      </p:pic>
      <p:pic>
        <p:nvPicPr>
          <p:cNvPr id="16" name="Picture 15" descr="cup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5120" y="2804160"/>
            <a:ext cx="772160" cy="650240"/>
          </a:xfrm>
          <a:prstGeom prst="rect">
            <a:avLst/>
          </a:prstGeom>
        </p:spPr>
      </p:pic>
      <p:pic>
        <p:nvPicPr>
          <p:cNvPr id="17" name="Picture 16" descr="MANG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0730" y="3698240"/>
            <a:ext cx="692150" cy="680720"/>
          </a:xfrm>
          <a:prstGeom prst="rect">
            <a:avLst/>
          </a:prstGeom>
        </p:spPr>
      </p:pic>
      <p:pic>
        <p:nvPicPr>
          <p:cNvPr id="19" name="Picture 18" descr="MANG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4650" y="3738880"/>
            <a:ext cx="692150" cy="68072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624534" y="1818422"/>
            <a:ext cx="8819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     5</a:t>
            </a:r>
            <a:endParaRPr lang="en-IN" sz="2800" b="1" dirty="0"/>
          </a:p>
        </p:txBody>
      </p:sp>
      <p:sp>
        <p:nvSpPr>
          <p:cNvPr id="21" name="Rectangle 20"/>
          <p:cNvSpPr/>
          <p:nvPr/>
        </p:nvSpPr>
        <p:spPr>
          <a:xfrm>
            <a:off x="6045414" y="873760"/>
            <a:ext cx="3655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4</a:t>
            </a:r>
            <a:endParaRPr lang="en-IN" sz="2800" dirty="0"/>
          </a:p>
        </p:txBody>
      </p:sp>
      <p:sp>
        <p:nvSpPr>
          <p:cNvPr id="22" name="Rectangle 21"/>
          <p:cNvSpPr/>
          <p:nvPr/>
        </p:nvSpPr>
        <p:spPr>
          <a:xfrm>
            <a:off x="6086054" y="182858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2</a:t>
            </a:r>
            <a:endParaRPr lang="en-IN" sz="2400" dirty="0"/>
          </a:p>
        </p:txBody>
      </p:sp>
      <p:sp>
        <p:nvSpPr>
          <p:cNvPr id="23" name="Rectangle 22"/>
          <p:cNvSpPr/>
          <p:nvPr/>
        </p:nvSpPr>
        <p:spPr>
          <a:xfrm>
            <a:off x="4907494" y="843062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3</a:t>
            </a:r>
            <a:endParaRPr lang="en-IN" sz="2800" dirty="0"/>
          </a:p>
        </p:txBody>
      </p:sp>
      <p:sp>
        <p:nvSpPr>
          <p:cNvPr id="24" name="Rectangle 23"/>
          <p:cNvSpPr/>
          <p:nvPr/>
        </p:nvSpPr>
        <p:spPr>
          <a:xfrm>
            <a:off x="7020774" y="954822"/>
            <a:ext cx="6110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   6</a:t>
            </a:r>
            <a:endParaRPr lang="en-IN" sz="2400" dirty="0"/>
          </a:p>
        </p:txBody>
      </p:sp>
      <p:sp>
        <p:nvSpPr>
          <p:cNvPr id="25" name="Rectangle 24"/>
          <p:cNvSpPr/>
          <p:nvPr/>
        </p:nvSpPr>
        <p:spPr>
          <a:xfrm>
            <a:off x="4948134" y="1788160"/>
            <a:ext cx="2840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1</a:t>
            </a:r>
            <a:endParaRPr lang="en-IN" sz="2400" dirty="0"/>
          </a:p>
        </p:txBody>
      </p:sp>
      <p:sp>
        <p:nvSpPr>
          <p:cNvPr id="26" name="Rectangle 25"/>
          <p:cNvSpPr/>
          <p:nvPr/>
        </p:nvSpPr>
        <p:spPr>
          <a:xfrm>
            <a:off x="6055574" y="2661702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3</a:t>
            </a:r>
            <a:endParaRPr lang="en-IN" sz="2800" dirty="0"/>
          </a:p>
        </p:txBody>
      </p:sp>
      <p:sp>
        <p:nvSpPr>
          <p:cNvPr id="27" name="Rectangle 26"/>
          <p:cNvSpPr/>
          <p:nvPr/>
        </p:nvSpPr>
        <p:spPr>
          <a:xfrm>
            <a:off x="4856694" y="2661920"/>
            <a:ext cx="3655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4</a:t>
            </a:r>
            <a:endParaRPr lang="en-IN" sz="2800" dirty="0"/>
          </a:p>
        </p:txBody>
      </p:sp>
      <p:sp>
        <p:nvSpPr>
          <p:cNvPr id="28" name="Rectangle 27"/>
          <p:cNvSpPr/>
          <p:nvPr/>
        </p:nvSpPr>
        <p:spPr>
          <a:xfrm>
            <a:off x="7102054" y="2641600"/>
            <a:ext cx="3655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4</a:t>
            </a:r>
            <a:endParaRPr lang="en-IN" sz="2800" dirty="0"/>
          </a:p>
        </p:txBody>
      </p:sp>
      <p:sp>
        <p:nvSpPr>
          <p:cNvPr id="29" name="Rectangle 28"/>
          <p:cNvSpPr/>
          <p:nvPr/>
        </p:nvSpPr>
        <p:spPr>
          <a:xfrm>
            <a:off x="4917654" y="374882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2</a:t>
            </a:r>
            <a:endParaRPr lang="en-IN" sz="2400" dirty="0"/>
          </a:p>
        </p:txBody>
      </p:sp>
      <p:sp>
        <p:nvSpPr>
          <p:cNvPr id="30" name="Rectangle 29"/>
          <p:cNvSpPr/>
          <p:nvPr/>
        </p:nvSpPr>
        <p:spPr>
          <a:xfrm>
            <a:off x="5852374" y="3748822"/>
            <a:ext cx="583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  5</a:t>
            </a:r>
            <a:endParaRPr lang="en-IN" sz="2800" b="1" dirty="0"/>
          </a:p>
        </p:txBody>
      </p:sp>
      <p:sp>
        <p:nvSpPr>
          <p:cNvPr id="31" name="Rectangle 30"/>
          <p:cNvSpPr/>
          <p:nvPr/>
        </p:nvSpPr>
        <p:spPr>
          <a:xfrm>
            <a:off x="7091894" y="3810000"/>
            <a:ext cx="2840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1</a:t>
            </a:r>
            <a:endParaRPr lang="en-IN" sz="2400" dirty="0"/>
          </a:p>
        </p:txBody>
      </p:sp>
      <p:sp>
        <p:nvSpPr>
          <p:cNvPr id="32" name="Oval 31"/>
          <p:cNvSpPr/>
          <p:nvPr/>
        </p:nvSpPr>
        <p:spPr>
          <a:xfrm>
            <a:off x="6075680" y="955040"/>
            <a:ext cx="355600" cy="3657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3" name="Oval 32"/>
          <p:cNvSpPr/>
          <p:nvPr/>
        </p:nvSpPr>
        <p:spPr>
          <a:xfrm>
            <a:off x="7081520" y="1899920"/>
            <a:ext cx="406400" cy="3962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4" name="Oval 33"/>
          <p:cNvSpPr/>
          <p:nvPr/>
        </p:nvSpPr>
        <p:spPr>
          <a:xfrm>
            <a:off x="6004560" y="2753360"/>
            <a:ext cx="406400" cy="3962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5" name="Oval 34"/>
          <p:cNvSpPr/>
          <p:nvPr/>
        </p:nvSpPr>
        <p:spPr>
          <a:xfrm>
            <a:off x="4907280" y="3820160"/>
            <a:ext cx="406400" cy="3962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6" name="Rectangle 35"/>
          <p:cNvSpPr/>
          <p:nvPr/>
        </p:nvSpPr>
        <p:spPr>
          <a:xfrm rot="19080125">
            <a:off x="51052" y="359889"/>
            <a:ext cx="4042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err="1" smtClean="0"/>
              <a:t>cw</a:t>
            </a:r>
            <a:endParaRPr lang="en-IN" dirty="0"/>
          </a:p>
        </p:txBody>
      </p:sp>
      <p:sp>
        <p:nvSpPr>
          <p:cNvPr id="37" name="Rectangle 36"/>
          <p:cNvSpPr/>
          <p:nvPr/>
        </p:nvSpPr>
        <p:spPr>
          <a:xfrm rot="19475496">
            <a:off x="-39804" y="573709"/>
            <a:ext cx="8803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smtClean="0"/>
              <a:t>27/07/21</a:t>
            </a:r>
            <a:endParaRPr lang="en-IN" dirty="0"/>
          </a:p>
        </p:txBody>
      </p:sp>
      <p:pic>
        <p:nvPicPr>
          <p:cNvPr id="38" name="Google Shape;76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26" grpId="0"/>
      <p:bldP spid="27" grpId="0"/>
      <p:bldP spid="28" grpId="0"/>
      <p:bldP spid="29" grpId="0"/>
      <p:bldP spid="30" grpId="0"/>
      <p:bldP spid="31" grpId="0"/>
      <p:bldP spid="32" grpId="0" animBg="1"/>
      <p:bldP spid="33" grpId="0" animBg="1"/>
      <p:bldP spid="34" grpId="0" animBg="1"/>
      <p:bldP spid="35" grpId="0" animBg="1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3273</TotalTime>
  <Words>101</Words>
  <Application>Microsoft Office PowerPoint</Application>
  <PresentationFormat>On-screen Show (16:9)</PresentationFormat>
  <Paragraphs>41</Paragraphs>
  <Slides>11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Simple Light</vt:lpstr>
      <vt:lpstr>Slide 1</vt:lpstr>
      <vt:lpstr>IDENTIFY THE GIVEN NUMBERS</vt:lpstr>
      <vt:lpstr>Identify and count the set of given   pictures  </vt:lpstr>
      <vt:lpstr>              Identification of number 4</vt:lpstr>
      <vt:lpstr>Slide 5</vt:lpstr>
      <vt:lpstr>                                      Counting numbers with objects</vt:lpstr>
      <vt:lpstr>Slide 7</vt:lpstr>
      <vt:lpstr>Slide 8</vt:lpstr>
      <vt:lpstr>    Count and encircle the correct number(Activity)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MEERA</dc:creator>
  <cp:lastModifiedBy>Admin</cp:lastModifiedBy>
  <cp:revision>285</cp:revision>
  <dcterms:modified xsi:type="dcterms:W3CDTF">2021-07-26T17:09:18Z</dcterms:modified>
</cp:coreProperties>
</file>