
<file path=[Content_Types].xml><?xml version="1.0" encoding="utf-8"?>
<Types xmlns="http://schemas.openxmlformats.org/package/2006/content-types">
  <Default Extension="crdownload" ContentType="image/png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90" r:id="rId3"/>
    <p:sldId id="295" r:id="rId4"/>
    <p:sldId id="296" r:id="rId5"/>
    <p:sldId id="297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274" r:id="rId15"/>
    <p:sldId id="259" r:id="rId16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71" autoAdjust="0"/>
  </p:normalViewPr>
  <p:slideViewPr>
    <p:cSldViewPr snapToGrid="0">
      <p:cViewPr varScale="1">
        <p:scale>
          <a:sx n="106" d="100"/>
          <a:sy n="106" d="100"/>
        </p:scale>
        <p:origin x="372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r>
              <a:rPr lang="en-US" dirty="0" err="1"/>
              <a:t>comparisson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76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42009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2.practice</a:t>
            </a:r>
            <a:r>
              <a:rPr lang="en-US" baseline="0" dirty="0"/>
              <a:t> the activity done today</a:t>
            </a:r>
            <a:endParaRPr lang="en-I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crdownload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49040"/>
            <a:ext cx="9144000" cy="1394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4900" y="105700"/>
            <a:ext cx="1170475" cy="117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778828" cy="4093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5352340" y="1284296"/>
            <a:ext cx="23220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CLASS : NURSERY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63250" y="1741714"/>
            <a:ext cx="2256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DATE :     26.07.2021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96276" y="2211033"/>
            <a:ext cx="11817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b="1" dirty="0"/>
              <a:t>SUBJECT :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440686" y="2690004"/>
            <a:ext cx="31851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b="1" dirty="0"/>
              <a:t>CHAPTER NUMBER- BK PG NO -39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429162" y="3223405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SUB-TOPIC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69300" y="2211034"/>
            <a:ext cx="822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b="1" dirty="0"/>
              <a:t>MATHS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591896" y="3179861"/>
            <a:ext cx="12650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1600" b="1" dirty="0"/>
              <a:t>NUMBER-4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3DF88-E72F-4F7A-8C3B-F703C78D6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98185"/>
            <a:ext cx="8520600" cy="363542"/>
          </a:xfrm>
        </p:spPr>
        <p:txBody>
          <a:bodyPr/>
          <a:lstStyle/>
          <a:p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                        Counting numbers with objects</a:t>
            </a:r>
            <a:endParaRPr lang="en-IN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688D5-BACC-469B-8263-02F440789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561315"/>
            <a:ext cx="8520600" cy="400756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B03D0D-FD00-406D-B9F4-29052BE4B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051" y="991354"/>
            <a:ext cx="2631212" cy="27658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B7F727-8297-47AC-AB22-36CA8987F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308" y="1302708"/>
            <a:ext cx="1755431" cy="13861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FFAC36-62CC-480C-8339-BAD59ACAE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903" y="2935791"/>
            <a:ext cx="1755431" cy="13861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FA7ECC-CE82-45ED-BB4C-6FB3A55FA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004" y="2851843"/>
            <a:ext cx="1755431" cy="13861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F03E3C-C5A7-427C-B769-0C5AF6C78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419" y="1302708"/>
            <a:ext cx="1755431" cy="138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0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4B2D9-0923-42AF-8509-8F2622E58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371192"/>
            <a:ext cx="8520600" cy="4445251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9FD5EC-C6A6-4A0C-BC8F-B5160060F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67" y="973247"/>
            <a:ext cx="2631212" cy="27658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56E637-283A-4F32-9E8D-1439B3E46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352" y="973247"/>
            <a:ext cx="1050202" cy="12584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05A1A5-76B3-4261-89BD-1C3DBE2E5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352" y="3109863"/>
            <a:ext cx="1050202" cy="12584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689CAE-5A85-4ACF-BBE4-A7BC8B4A0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312" y="3025366"/>
            <a:ext cx="1050202" cy="12584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93D074-A7BD-4E44-9DBB-B3DB99F7E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679" y="973246"/>
            <a:ext cx="1050202" cy="125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9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55A9A6-E943-48F9-A121-EBC58A8DD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98002"/>
            <a:ext cx="8520600" cy="4781404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4F5CB-5095-4CF8-A071-9BD9452B1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815" y="835794"/>
            <a:ext cx="1620759" cy="1552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D5595E-A629-4AEF-87C5-4A1B25A23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190" y="3175641"/>
            <a:ext cx="1620759" cy="1552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3DAB9D-3EFA-4CF0-8249-9C9735445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358" y="940383"/>
            <a:ext cx="1620759" cy="15525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F41433-A147-46F4-A073-C57F0C970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358" y="3175641"/>
            <a:ext cx="1620759" cy="1552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C2770B-5869-4549-A5EB-73BA0EB81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83" y="1353492"/>
            <a:ext cx="2631212" cy="276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3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D99EC-6CDD-449E-8402-FDF6B0DDB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90536"/>
            <a:ext cx="8520600" cy="298763"/>
          </a:xfrm>
        </p:spPr>
        <p:txBody>
          <a:bodyPr/>
          <a:lstStyle/>
          <a:p>
            <a:r>
              <a:rPr lang="en-US" sz="1800" dirty="0"/>
              <a:t>                                        </a:t>
            </a:r>
            <a:r>
              <a:rPr lang="en-US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Circle</a:t>
            </a:r>
            <a:r>
              <a:rPr lang="en-US" sz="1800" dirty="0"/>
              <a:t> and color number-4</a:t>
            </a:r>
            <a:endParaRPr lang="en-IN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086605-A342-422F-BC15-5433BBB5F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552261"/>
            <a:ext cx="8520600" cy="4016614"/>
          </a:xfrm>
        </p:spPr>
        <p:txBody>
          <a:bodyPr/>
          <a:lstStyle/>
          <a:p>
            <a:pPr marL="114300" indent="0">
              <a:buNone/>
            </a:pPr>
            <a:endParaRPr lang="en-IN" dirty="0"/>
          </a:p>
          <a:p>
            <a:pPr marL="114300" indent="0">
              <a:buNone/>
            </a:pPr>
            <a:endParaRPr lang="en-IN" dirty="0"/>
          </a:p>
        </p:txBody>
      </p:sp>
      <p:sp>
        <p:nvSpPr>
          <p:cNvPr id="4" name="Star: 12 Points 3">
            <a:extLst>
              <a:ext uri="{FF2B5EF4-FFF2-40B4-BE49-F238E27FC236}">
                <a16:creationId xmlns:a16="http://schemas.microsoft.com/office/drawing/2014/main" id="{9A7A61D9-F0E2-4912-8CF0-2A8746101707}"/>
              </a:ext>
            </a:extLst>
          </p:cNvPr>
          <p:cNvSpPr/>
          <p:nvPr/>
        </p:nvSpPr>
        <p:spPr>
          <a:xfrm>
            <a:off x="1699788" y="733972"/>
            <a:ext cx="4972616" cy="3834903"/>
          </a:xfrm>
          <a:prstGeom prst="star1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BD9132-F50A-4639-AF53-7D1D74A6D01C}"/>
              </a:ext>
            </a:extLst>
          </p:cNvPr>
          <p:cNvSpPr txBox="1"/>
          <p:nvPr/>
        </p:nvSpPr>
        <p:spPr>
          <a:xfrm>
            <a:off x="2910689" y="1747338"/>
            <a:ext cx="3395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4</a:t>
            </a:r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7D1831-2E0F-4894-BE69-38F4EE0742EB}"/>
              </a:ext>
            </a:extLst>
          </p:cNvPr>
          <p:cNvSpPr txBox="1"/>
          <p:nvPr/>
        </p:nvSpPr>
        <p:spPr>
          <a:xfrm>
            <a:off x="3798249" y="1747338"/>
            <a:ext cx="3395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5</a:t>
            </a:r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4D138F-E350-4B84-BF57-AE56DE66EB34}"/>
              </a:ext>
            </a:extLst>
          </p:cNvPr>
          <p:cNvSpPr txBox="1"/>
          <p:nvPr/>
        </p:nvSpPr>
        <p:spPr>
          <a:xfrm>
            <a:off x="4493423" y="1747338"/>
            <a:ext cx="3847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E72C63-79E1-44E4-915C-28EAA1103A3D}"/>
              </a:ext>
            </a:extLst>
          </p:cNvPr>
          <p:cNvSpPr txBox="1"/>
          <p:nvPr/>
        </p:nvSpPr>
        <p:spPr>
          <a:xfrm>
            <a:off x="5315996" y="1774497"/>
            <a:ext cx="3395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4</a:t>
            </a:r>
            <a:endParaRPr lang="en-IN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446965-86EF-4597-85A6-4C8A1061597E}"/>
              </a:ext>
            </a:extLst>
          </p:cNvPr>
          <p:cNvSpPr txBox="1"/>
          <p:nvPr/>
        </p:nvSpPr>
        <p:spPr>
          <a:xfrm>
            <a:off x="3831879" y="2586163"/>
            <a:ext cx="3123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2A5DFE-1E8B-4E4E-B60C-16DBA1BCFF29}"/>
              </a:ext>
            </a:extLst>
          </p:cNvPr>
          <p:cNvSpPr txBox="1"/>
          <p:nvPr/>
        </p:nvSpPr>
        <p:spPr>
          <a:xfrm>
            <a:off x="3141959" y="3358804"/>
            <a:ext cx="3395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5</a:t>
            </a:r>
            <a:endParaRPr lang="en-I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C698BA-CBB5-4134-82EF-7D0BFFB2F4E5}"/>
              </a:ext>
            </a:extLst>
          </p:cNvPr>
          <p:cNvSpPr txBox="1"/>
          <p:nvPr/>
        </p:nvSpPr>
        <p:spPr>
          <a:xfrm>
            <a:off x="5408634" y="2551512"/>
            <a:ext cx="3847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8255BD-74B7-4F49-BB21-65C25870A5DA}"/>
              </a:ext>
            </a:extLst>
          </p:cNvPr>
          <p:cNvSpPr txBox="1"/>
          <p:nvPr/>
        </p:nvSpPr>
        <p:spPr>
          <a:xfrm>
            <a:off x="4596982" y="2551509"/>
            <a:ext cx="293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4</a:t>
            </a:r>
            <a:endParaRPr lang="en-IN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3A19E5-1240-4E96-9F0F-0F191599C6B7}"/>
              </a:ext>
            </a:extLst>
          </p:cNvPr>
          <p:cNvSpPr txBox="1"/>
          <p:nvPr/>
        </p:nvSpPr>
        <p:spPr>
          <a:xfrm>
            <a:off x="2995245" y="2432274"/>
            <a:ext cx="293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4</a:t>
            </a:r>
            <a:endParaRPr lang="en-I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5EF002-A1EC-4570-AADC-3183AC6EC6A7}"/>
              </a:ext>
            </a:extLst>
          </p:cNvPr>
          <p:cNvSpPr txBox="1"/>
          <p:nvPr/>
        </p:nvSpPr>
        <p:spPr>
          <a:xfrm>
            <a:off x="3873050" y="3328526"/>
            <a:ext cx="5937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4</a:t>
            </a:r>
            <a:endParaRPr lang="en-I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D807BA-5942-48ED-8BE0-D178E624A745}"/>
              </a:ext>
            </a:extLst>
          </p:cNvPr>
          <p:cNvSpPr txBox="1"/>
          <p:nvPr/>
        </p:nvSpPr>
        <p:spPr>
          <a:xfrm>
            <a:off x="4622599" y="3309886"/>
            <a:ext cx="3847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9FAFAB-CE35-4A84-A178-9B5F152B9413}"/>
              </a:ext>
            </a:extLst>
          </p:cNvPr>
          <p:cNvSpPr txBox="1"/>
          <p:nvPr/>
        </p:nvSpPr>
        <p:spPr>
          <a:xfrm>
            <a:off x="5261920" y="3328527"/>
            <a:ext cx="293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4</a:t>
            </a:r>
            <a:endParaRPr lang="en-IN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156F7A5-5AEC-4AD4-A76C-469BA93165E9}"/>
              </a:ext>
            </a:extLst>
          </p:cNvPr>
          <p:cNvSpPr/>
          <p:nvPr/>
        </p:nvSpPr>
        <p:spPr>
          <a:xfrm>
            <a:off x="2708605" y="1684373"/>
            <a:ext cx="651843" cy="4442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551E02A-ED88-4033-B6C7-B0765117730C}"/>
              </a:ext>
            </a:extLst>
          </p:cNvPr>
          <p:cNvSpPr/>
          <p:nvPr/>
        </p:nvSpPr>
        <p:spPr>
          <a:xfrm>
            <a:off x="5055149" y="1706245"/>
            <a:ext cx="651843" cy="4442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335FF6E-6EC1-477A-A404-521BF3A6C69B}"/>
              </a:ext>
            </a:extLst>
          </p:cNvPr>
          <p:cNvSpPr/>
          <p:nvPr/>
        </p:nvSpPr>
        <p:spPr>
          <a:xfrm>
            <a:off x="2898733" y="2415006"/>
            <a:ext cx="651843" cy="4442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0EAA384-CCC5-442A-8C65-5A3D94A1B950}"/>
              </a:ext>
            </a:extLst>
          </p:cNvPr>
          <p:cNvSpPr/>
          <p:nvPr/>
        </p:nvSpPr>
        <p:spPr>
          <a:xfrm>
            <a:off x="4489064" y="2494182"/>
            <a:ext cx="651843" cy="4442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3B4AE41-6C93-4660-B817-DBA4CC2840AF}"/>
              </a:ext>
            </a:extLst>
          </p:cNvPr>
          <p:cNvSpPr/>
          <p:nvPr/>
        </p:nvSpPr>
        <p:spPr>
          <a:xfrm>
            <a:off x="5057006" y="3241635"/>
            <a:ext cx="651843" cy="4442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5046A56-F2C2-42EC-B6F2-074F3D964EAF}"/>
              </a:ext>
            </a:extLst>
          </p:cNvPr>
          <p:cNvSpPr/>
          <p:nvPr/>
        </p:nvSpPr>
        <p:spPr>
          <a:xfrm>
            <a:off x="3629155" y="3287127"/>
            <a:ext cx="651843" cy="4442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183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664" y="928358"/>
            <a:ext cx="8520600" cy="3416400"/>
          </a:xfrm>
        </p:spPr>
        <p:txBody>
          <a:bodyPr/>
          <a:lstStyle/>
          <a:p>
            <a:pPr>
              <a:buNone/>
            </a:pPr>
            <a:r>
              <a:rPr lang="en-US" dirty="0"/>
              <a:t>                              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                            1  .Practice counting 1-5</a:t>
            </a:r>
          </a:p>
          <a:p>
            <a:pPr>
              <a:buNone/>
            </a:pPr>
            <a:r>
              <a:rPr lang="en-US" sz="2000" dirty="0"/>
              <a:t>                          </a:t>
            </a:r>
          </a:p>
        </p:txBody>
      </p:sp>
      <p:pic>
        <p:nvPicPr>
          <p:cNvPr id="4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BO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824" y="346841"/>
            <a:ext cx="6710528" cy="45089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44017" y="799269"/>
            <a:ext cx="1747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sng" dirty="0">
                <a:solidFill>
                  <a:schemeClr val="bg1"/>
                </a:solidFill>
              </a:rPr>
              <a:t>ASSIGNMENT</a:t>
            </a:r>
            <a:endParaRPr lang="en-IN" sz="1800" u="sng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8785136">
            <a:off x="2162554" y="998963"/>
            <a:ext cx="9300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26/07//21</a:t>
            </a:r>
            <a:endParaRPr lang="en-IN" u="sng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9311" y="1345807"/>
            <a:ext cx="34996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1.Practice   counting    1 to10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86936" y="2060511"/>
            <a:ext cx="3544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2.Practice the activity done today</a:t>
            </a:r>
            <a:endParaRPr lang="en-IN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6E904-AE7A-492D-8410-E59F27F4A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75" y="127591"/>
            <a:ext cx="8520600" cy="355776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000" b="1">
                <a:ln/>
                <a:solidFill>
                  <a:schemeClr val="accent4"/>
                </a:solidFill>
              </a:rPr>
              <a:t>IDENTIFY THE GIVEN NUMBERS</a:t>
            </a:r>
            <a:endParaRPr lang="en-IN" sz="20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38486D-352A-444D-8E75-8DF0DB5F4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63" y="780164"/>
            <a:ext cx="1350999" cy="17915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58C0BF-1260-4341-AAA9-74BDDF60F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794" y="780163"/>
            <a:ext cx="1091499" cy="17915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8F8AC1-4699-41D4-9DFD-F9754F720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695104"/>
            <a:ext cx="1350999" cy="17915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5113107-83E0-457B-B2A8-C6F946A70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5840" y="604062"/>
            <a:ext cx="1250987" cy="197366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99FFEFA-3CCA-4F65-B273-5339379A4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234" y="2885410"/>
            <a:ext cx="1624456" cy="14779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F8EF388-C154-4EB9-935F-299B617025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0090" y="2784589"/>
            <a:ext cx="1091499" cy="134634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CB8D436-E4CD-4A78-9985-CA5C6CD016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722" y="2394875"/>
            <a:ext cx="1847850" cy="1999029"/>
          </a:xfrm>
          <a:prstGeom prst="rect">
            <a:avLst/>
          </a:prstGeom>
        </p:spPr>
      </p:pic>
      <p:pic>
        <p:nvPicPr>
          <p:cNvPr id="11" name="Google Shape;76;p16">
            <a:extLst>
              <a:ext uri="{FF2B5EF4-FFF2-40B4-BE49-F238E27FC236}">
                <a16:creationId xmlns:a16="http://schemas.microsoft.com/office/drawing/2014/main" id="{41A60BD2-8317-4688-847E-79D3CED846F1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029481" y="4090259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6431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C69EB-223C-4D3E-A81C-9BBBF6BAF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0"/>
            <a:ext cx="8520600" cy="33497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77E40-88A7-413F-966F-AA24A8388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534154"/>
            <a:ext cx="8520600" cy="433661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A9C2AF-1B1A-4FDE-9C1B-C79A3D82E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95" y="722791"/>
            <a:ext cx="3264384" cy="3559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E1712F-AA99-4DB2-8227-347B0DE02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195" y="722791"/>
            <a:ext cx="2789265" cy="3340730"/>
          </a:xfrm>
          <a:prstGeom prst="rect">
            <a:avLst/>
          </a:prstGeom>
        </p:spPr>
      </p:pic>
      <p:pic>
        <p:nvPicPr>
          <p:cNvPr id="7" name="Google Shape;76;p16">
            <a:extLst>
              <a:ext uri="{FF2B5EF4-FFF2-40B4-BE49-F238E27FC236}">
                <a16:creationId xmlns:a16="http://schemas.microsoft.com/office/drawing/2014/main" id="{9F37BECF-0AEC-4210-BA83-6320EE30E91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7055" y="3927007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8928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20239-9517-4A04-A155-E3F592D37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0"/>
            <a:ext cx="8520600" cy="403759"/>
          </a:xfrm>
        </p:spPr>
        <p:txBody>
          <a:bodyPr/>
          <a:lstStyle/>
          <a:p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                       count and say the number of object</a:t>
            </a:r>
            <a:endParaRPr lang="en-IN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D0CE132-716C-4F8C-B92E-92249DE6B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080" y="1489296"/>
            <a:ext cx="1418868" cy="211851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F3D8224-8639-4896-964E-8C5E36CA1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263" y="1421395"/>
            <a:ext cx="1322132" cy="225431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89F8CE4-3F58-4071-B8DE-85D1FD77C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158" y="1530036"/>
            <a:ext cx="1248487" cy="214567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59DB84B-6B99-4C30-A9E4-E0780552E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52" y="981659"/>
            <a:ext cx="3264384" cy="3559498"/>
          </a:xfrm>
          <a:prstGeom prst="rect">
            <a:avLst/>
          </a:prstGeom>
        </p:spPr>
      </p:pic>
      <p:pic>
        <p:nvPicPr>
          <p:cNvPr id="7" name="Google Shape;76;p16">
            <a:extLst>
              <a:ext uri="{FF2B5EF4-FFF2-40B4-BE49-F238E27FC236}">
                <a16:creationId xmlns:a16="http://schemas.microsoft.com/office/drawing/2014/main" id="{0B42E4B6-3E27-4979-B342-F88A416A78E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05645" y="4145654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043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BEEE6-D52A-48C2-83C4-6D8F7F953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64643"/>
            <a:ext cx="8520600" cy="252092"/>
          </a:xfrm>
        </p:spPr>
        <p:txBody>
          <a:bodyPr/>
          <a:lstStyle/>
          <a:p>
            <a:r>
              <a:rPr lang="en-US" dirty="0"/>
              <a:t>                                      NUMBER -3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F2D8EA-2438-4BDD-B93A-0DD683A53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199" y="2046853"/>
            <a:ext cx="1726395" cy="20003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5D31EA-5FB7-48F2-B4B9-A2AE5B408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409" y="2046853"/>
            <a:ext cx="1726395" cy="20003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B3360C-6FFE-47FC-BEB0-4FE2AFC6C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619" y="2119564"/>
            <a:ext cx="1726395" cy="18549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875E0F-4B32-4386-B053-0D3E9B5C9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53" y="1267267"/>
            <a:ext cx="2130133" cy="3559498"/>
          </a:xfrm>
          <a:prstGeom prst="rect">
            <a:avLst/>
          </a:prstGeom>
        </p:spPr>
      </p:pic>
      <p:pic>
        <p:nvPicPr>
          <p:cNvPr id="10" name="Google Shape;76;p16">
            <a:extLst>
              <a:ext uri="{FF2B5EF4-FFF2-40B4-BE49-F238E27FC236}">
                <a16:creationId xmlns:a16="http://schemas.microsoft.com/office/drawing/2014/main" id="{BE85F5ED-67BA-479A-9141-929054CE757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04322" y="4153207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2299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791CE-5DEE-44D5-9E41-C407228FB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201488"/>
            <a:ext cx="8520600" cy="4859399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4108A2-7005-479D-BCE3-B9F3F2F8C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794" y="1026533"/>
            <a:ext cx="1524000" cy="16500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56884B-F9BB-4FFA-99CD-B85407247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793" y="3177766"/>
            <a:ext cx="1741283" cy="18831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EAE2F5-BE92-405A-9F00-635AC4548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771" y="1144958"/>
            <a:ext cx="1524000" cy="16500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2DA8A2-6218-42A8-A3E4-2A2FECD6C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00" y="1267268"/>
            <a:ext cx="2151047" cy="3559498"/>
          </a:xfrm>
          <a:prstGeom prst="rect">
            <a:avLst/>
          </a:prstGeom>
        </p:spPr>
      </p:pic>
      <p:pic>
        <p:nvPicPr>
          <p:cNvPr id="8" name="Google Shape;76;p16">
            <a:extLst>
              <a:ext uri="{FF2B5EF4-FFF2-40B4-BE49-F238E27FC236}">
                <a16:creationId xmlns:a16="http://schemas.microsoft.com/office/drawing/2014/main" id="{7260DE5B-52F1-4F10-8AEA-2EA1F364A27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37775" y="4016362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1627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1850A-38EB-404F-AD38-E96A5849F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26749"/>
            <a:ext cx="8520600" cy="316871"/>
          </a:xfrm>
        </p:spPr>
        <p:txBody>
          <a:bodyPr/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Identify and count the set of given   pictures  </a:t>
            </a:r>
            <a:endParaRPr lang="en-IN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EBC25-0C21-42B0-A1E1-4919EC0F3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724276"/>
            <a:ext cx="8520600" cy="419175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91A918-34C8-4D23-BD24-48AE1B93A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60" y="1149979"/>
            <a:ext cx="1577095" cy="13716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F3B7EA-47CD-467F-973D-6DF462ED7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888" y="948586"/>
            <a:ext cx="2100970" cy="1674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213291-BAC7-4764-B438-0B59AB07F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5791" y="1048174"/>
            <a:ext cx="1922352" cy="1575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5CB4D9-491C-4F45-845D-A690B093CA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1034" y="3051019"/>
            <a:ext cx="1700230" cy="17020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Google Shape;76;p16">
            <a:extLst>
              <a:ext uri="{FF2B5EF4-FFF2-40B4-BE49-F238E27FC236}">
                <a16:creationId xmlns:a16="http://schemas.microsoft.com/office/drawing/2014/main" id="{D8FC2F2A-738D-43AA-BF22-8CBB5A54FE6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27773" y="4091101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383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EE7CB-478E-431A-B08F-177A48A50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608" y="91940"/>
            <a:ext cx="8520600" cy="270199"/>
          </a:xfrm>
        </p:spPr>
        <p:txBody>
          <a:bodyPr/>
          <a:lstStyle/>
          <a:p>
            <a:r>
              <a:rPr lang="en-US" dirty="0"/>
              <a:t>              Identification of number 4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277DF8-ED1E-4F2B-A168-C5445559A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579422"/>
            <a:ext cx="8520600" cy="4399984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3C7875-60E8-46E2-B86B-DEC0F8486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476" y="1189022"/>
            <a:ext cx="2819825" cy="26405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A76B7A-2A7E-490F-834A-128B2BA5A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313" y="1272011"/>
            <a:ext cx="2631212" cy="276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20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3CDBA-A5A6-4962-8C9A-D452395E0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074" y="128154"/>
            <a:ext cx="8520600" cy="288306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62950-0360-41BC-BBB4-C3D2B51C4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651850"/>
            <a:ext cx="8520600" cy="391702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00D888-519E-460D-B51D-078886E2D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083" y="1188833"/>
            <a:ext cx="2631212" cy="27658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FCA742-6135-43C3-B663-F664D1BD0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756" y="1399326"/>
            <a:ext cx="1929384" cy="221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8471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3144</TotalTime>
  <Words>110</Words>
  <Application>Microsoft Office PowerPoint</Application>
  <PresentationFormat>On-screen Show (16:9)</PresentationFormat>
  <Paragraphs>39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Simple Light</vt:lpstr>
      <vt:lpstr>PowerPoint Presentation</vt:lpstr>
      <vt:lpstr>IDENTIFY THE GIVEN NUMBERS</vt:lpstr>
      <vt:lpstr>PowerPoint Presentation</vt:lpstr>
      <vt:lpstr>                                     count and say the number of object</vt:lpstr>
      <vt:lpstr>                                      NUMBER -3</vt:lpstr>
      <vt:lpstr>PowerPoint Presentation</vt:lpstr>
      <vt:lpstr>Identify and count the set of given   pictures  </vt:lpstr>
      <vt:lpstr>              Identification of number 4</vt:lpstr>
      <vt:lpstr>PowerPoint Presentation</vt:lpstr>
      <vt:lpstr>                                      Counting numbers with objects</vt:lpstr>
      <vt:lpstr>PowerPoint Presentation</vt:lpstr>
      <vt:lpstr>PowerPoint Presentation</vt:lpstr>
      <vt:lpstr>                                        Circle and color number-4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MEERA</dc:creator>
  <cp:lastModifiedBy>meera.raj04@outlook.com</cp:lastModifiedBy>
  <cp:revision>272</cp:revision>
  <dcterms:modified xsi:type="dcterms:W3CDTF">2021-07-25T13:18:36Z</dcterms:modified>
</cp:coreProperties>
</file>