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10"/>
  </p:notesMasterIdLst>
  <p:sldIdLst>
    <p:sldId id="256" r:id="rId2"/>
    <p:sldId id="290" r:id="rId3"/>
    <p:sldId id="333" r:id="rId4"/>
    <p:sldId id="334" r:id="rId5"/>
    <p:sldId id="337" r:id="rId6"/>
    <p:sldId id="343" r:id="rId7"/>
    <p:sldId id="274" r:id="rId8"/>
    <p:sldId id="259" r:id="rId9"/>
  </p:sldIdLst>
  <p:sldSz cx="9144000" cy="5143500" type="screen16x9"/>
  <p:notesSz cx="7315200" cy="96012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206" autoAdjust="0"/>
    <p:restoredTop sz="94291" autoAdjust="0"/>
  </p:normalViewPr>
  <p:slideViewPr>
    <p:cSldViewPr snapToGrid="0">
      <p:cViewPr varScale="1">
        <p:scale>
          <a:sx n="94" d="100"/>
          <a:sy n="94" d="100"/>
        </p:scale>
        <p:origin x="84" y="282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457200" y="720725"/>
            <a:ext cx="6400800" cy="36004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45" tIns="96645" rIns="96645" bIns="9664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457200" y="720725"/>
            <a:ext cx="6400800" cy="36004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2" name="Google Shape;52;p1:notes"/>
          <p:cNvSpPr txBox="1">
            <a:spLocks noGrp="1"/>
          </p:cNvSpPr>
          <p:nvPr>
            <p:ph type="body" idx="1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45" tIns="96645" rIns="96645" bIns="96645" anchor="t" anchorCtr="0">
            <a:noAutofit/>
          </a:bodyPr>
          <a:lstStyle/>
          <a:p>
            <a:pPr marL="0" indent="0"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15173790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1"/>
            <a:r>
              <a:rPr lang="en-US" dirty="0"/>
              <a:t>CW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22523714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2.Do bk </a:t>
            </a:r>
            <a:r>
              <a:rPr lang="en-US" dirty="0" err="1"/>
              <a:t>pg</a:t>
            </a:r>
            <a:r>
              <a:rPr lang="en-US" dirty="0"/>
              <a:t> no-63</a:t>
            </a:r>
            <a:endParaRPr lang="en-IN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457200" y="720725"/>
            <a:ext cx="6400800" cy="36004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4" name="Google Shape;74;p4:notes"/>
          <p:cNvSpPr txBox="1">
            <a:spLocks noGrp="1"/>
          </p:cNvSpPr>
          <p:nvPr>
            <p:ph type="body" idx="1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45" tIns="96645" rIns="96645" bIns="96645" anchor="t" anchorCtr="0">
            <a:noAutofit/>
          </a:bodyPr>
          <a:lstStyle/>
          <a:p>
            <a:pPr marL="0" indent="0">
              <a:buNone/>
            </a:pPr>
            <a:endParaRPr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ageCurlDouble"/>
      </p:transition>
    </mc:Choice>
    <mc:Fallback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ageCurlDouble"/>
      </p:transition>
    </mc:Choice>
    <mc:Fallback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ageCurlDouble"/>
      </p:transition>
    </mc:Choice>
    <mc:Fallback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ageCurlDouble"/>
      </p:transition>
    </mc:Choice>
    <mc:Fallback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ageCurlDouble"/>
      </p:transition>
    </mc:Choice>
    <mc:Fallback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ageCurlDouble"/>
      </p:transition>
    </mc:Choice>
    <mc:Fallback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ageCurlDouble"/>
      </p:transition>
    </mc:Choice>
    <mc:Fallback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ageCurlDouble"/>
      </p:transition>
    </mc:Choice>
    <mc:Fallback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ageCurlDouble"/>
      </p:transition>
    </mc:Choice>
    <mc:Fallback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5" r:id="rId7"/>
    <p:sldLayoutId id="2147483656" r:id="rId8"/>
    <p:sldLayoutId id="2147483657" r:id="rId9"/>
  </p:sldLayoutIdLst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ageCurlDouble"/>
      </p:transition>
    </mc:Choice>
    <mc:Fallback>
      <p:transition spd="slow">
        <p:fade/>
      </p:transition>
    </mc:Fallback>
  </mc:AlternateConten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jpg"/><Relationship Id="rId3" Type="http://schemas.openxmlformats.org/officeDocument/2006/relationships/image" Target="../media/image5.png"/><Relationship Id="rId7" Type="http://schemas.openxmlformats.org/officeDocument/2006/relationships/image" Target="../media/image2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jpeg"/><Relationship Id="rId5" Type="http://schemas.openxmlformats.org/officeDocument/2006/relationships/image" Target="../media/image7.png"/><Relationship Id="rId10" Type="http://schemas.openxmlformats.org/officeDocument/2006/relationships/image" Target="../media/image11.png"/><Relationship Id="rId4" Type="http://schemas.openxmlformats.org/officeDocument/2006/relationships/image" Target="../media/image6.png"/><Relationship Id="rId9" Type="http://schemas.openxmlformats.org/officeDocument/2006/relationships/image" Target="../media/image10.jp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g"/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3.jpg"/><Relationship Id="rId5" Type="http://schemas.openxmlformats.org/officeDocument/2006/relationships/image" Target="../media/image17.jpg"/><Relationship Id="rId4" Type="http://schemas.openxmlformats.org/officeDocument/2006/relationships/image" Target="../media/image19.jp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20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2596" y="3609214"/>
            <a:ext cx="9144000" cy="1394461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7904900" y="105700"/>
            <a:ext cx="1170475" cy="1170475"/>
          </a:xfrm>
          <a:prstGeom prst="rect">
            <a:avLst/>
          </a:prstGeom>
          <a:noFill/>
          <a:ln>
            <a:noFill/>
          </a:ln>
        </p:spPr>
      </p:pic>
      <p:sp>
        <p:nvSpPr>
          <p:cNvPr id="13" name="Rectangle 12"/>
          <p:cNvSpPr/>
          <p:nvPr/>
        </p:nvSpPr>
        <p:spPr>
          <a:xfrm>
            <a:off x="5352340" y="1284296"/>
            <a:ext cx="2322089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/>
              <a:t>CLASS : NURSERY</a:t>
            </a:r>
          </a:p>
        </p:txBody>
      </p:sp>
      <p:sp>
        <p:nvSpPr>
          <p:cNvPr id="14" name="Rectangle 13"/>
          <p:cNvSpPr/>
          <p:nvPr/>
        </p:nvSpPr>
        <p:spPr>
          <a:xfrm>
            <a:off x="5463521" y="1805489"/>
            <a:ext cx="225675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/>
              <a:t> DATE :     25.11.2021</a:t>
            </a:r>
          </a:p>
        </p:txBody>
      </p:sp>
      <p:sp>
        <p:nvSpPr>
          <p:cNvPr id="15" name="Rectangle 14"/>
          <p:cNvSpPr/>
          <p:nvPr/>
        </p:nvSpPr>
        <p:spPr>
          <a:xfrm>
            <a:off x="5396276" y="2211033"/>
            <a:ext cx="1181734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" b="1" dirty="0"/>
              <a:t>SUBJECT : </a:t>
            </a:r>
            <a:endParaRPr lang="en-US" dirty="0"/>
          </a:p>
        </p:txBody>
      </p:sp>
      <p:sp>
        <p:nvSpPr>
          <p:cNvPr id="17" name="Rectangle 16"/>
          <p:cNvSpPr/>
          <p:nvPr/>
        </p:nvSpPr>
        <p:spPr>
          <a:xfrm>
            <a:off x="5524550" y="2756234"/>
            <a:ext cx="822661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/>
              <a:t>TOPIC</a:t>
            </a:r>
            <a:r>
              <a:rPr lang="en-US" b="1" dirty="0">
                <a:latin typeface="Calibri" pitchFamily="34" charset="0"/>
                <a:cs typeface="Calibri" pitchFamily="34" charset="0"/>
              </a:rPr>
              <a:t> :</a:t>
            </a:r>
          </a:p>
        </p:txBody>
      </p:sp>
      <p:sp>
        <p:nvSpPr>
          <p:cNvPr id="18" name="Rectangle 17"/>
          <p:cNvSpPr/>
          <p:nvPr/>
        </p:nvSpPr>
        <p:spPr>
          <a:xfrm>
            <a:off x="6469300" y="2211034"/>
            <a:ext cx="822661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indent="0">
              <a:buNone/>
            </a:pPr>
            <a:r>
              <a:rPr lang="en-US" b="1" dirty="0"/>
              <a:t>MATHS</a:t>
            </a:r>
          </a:p>
        </p:txBody>
      </p:sp>
      <p:sp>
        <p:nvSpPr>
          <p:cNvPr id="20" name="Rectangle 19"/>
          <p:cNvSpPr/>
          <p:nvPr/>
        </p:nvSpPr>
        <p:spPr>
          <a:xfrm>
            <a:off x="6206818" y="2756234"/>
            <a:ext cx="2509507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n-US" sz="1600" b="1" dirty="0"/>
              <a:t>Number 12 in </a:t>
            </a:r>
            <a:r>
              <a:rPr lang="en-US" sz="1600" b="1" dirty="0" err="1"/>
              <a:t>nt</a:t>
            </a:r>
            <a:r>
              <a:rPr lang="en-US" sz="1600" b="1" dirty="0"/>
              <a:t> bk</a:t>
            </a:r>
          </a:p>
        </p:txBody>
      </p:sp>
      <p:pic>
        <p:nvPicPr>
          <p:cNvPr id="12" name="Picture 11" descr="Nursery-350.jpg">
            <a:extLst>
              <a:ext uri="{FF2B5EF4-FFF2-40B4-BE49-F238E27FC236}">
                <a16:creationId xmlns:a16="http://schemas.microsoft.com/office/drawing/2014/main" id="{913086AE-A31C-477F-8417-9F956DBBCB3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597" y="1"/>
            <a:ext cx="5237268" cy="386692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ageCurlDouble"/>
      </p:transition>
    </mc:Choice>
    <mc:Fallback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36E904-AE7A-492D-8410-E59F27F4A1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5375" y="127591"/>
            <a:ext cx="8520600" cy="355776"/>
          </a:xfrm>
        </p:spPr>
        <p:txBody>
          <a:bodyPr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r>
              <a:rPr lang="en-US" sz="2000" b="1">
                <a:ln/>
                <a:solidFill>
                  <a:schemeClr val="accent4"/>
                </a:solidFill>
              </a:rPr>
              <a:t>IDENTIFY THE GIVEN NUMBERS</a:t>
            </a:r>
            <a:endParaRPr lang="en-IN" sz="2000" b="1" dirty="0">
              <a:ln/>
              <a:solidFill>
                <a:schemeClr val="accent4"/>
              </a:solidFill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938486D-352A-444D-8E75-8DF0DB5F471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0963" y="780164"/>
            <a:ext cx="1350999" cy="1791586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C458C0BF-1260-4341-AAA9-74BDDF60F14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19925" y="2802759"/>
            <a:ext cx="1091499" cy="1791585"/>
          </a:xfrm>
          <a:prstGeom prst="rect">
            <a:avLst/>
          </a:prstGeom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B5113107-83E0-457B-B2A8-C6F946A70A3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403987" y="2620675"/>
            <a:ext cx="1250987" cy="1973668"/>
          </a:xfrm>
          <a:prstGeom prst="rect">
            <a:avLst/>
          </a:prstGeom>
        </p:spPr>
      </p:pic>
      <p:pic>
        <p:nvPicPr>
          <p:cNvPr id="25" name="Picture 24">
            <a:extLst>
              <a:ext uri="{FF2B5EF4-FFF2-40B4-BE49-F238E27FC236}">
                <a16:creationId xmlns:a16="http://schemas.microsoft.com/office/drawing/2014/main" id="{DF8EF388-C154-4EB9-935F-299B6170257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217848" y="1002783"/>
            <a:ext cx="1091499" cy="1346348"/>
          </a:xfrm>
          <a:prstGeom prst="rect">
            <a:avLst/>
          </a:prstGeom>
        </p:spPr>
      </p:pic>
      <p:pic>
        <p:nvPicPr>
          <p:cNvPr id="27" name="Picture 26">
            <a:extLst>
              <a:ext uri="{FF2B5EF4-FFF2-40B4-BE49-F238E27FC236}">
                <a16:creationId xmlns:a16="http://schemas.microsoft.com/office/drawing/2014/main" id="{ECB8D436-E4CD-4A78-9985-CA5C6CD016AB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188722" y="483367"/>
            <a:ext cx="1847850" cy="1999029"/>
          </a:xfrm>
          <a:prstGeom prst="rect">
            <a:avLst/>
          </a:prstGeom>
        </p:spPr>
      </p:pic>
      <p:pic>
        <p:nvPicPr>
          <p:cNvPr id="11" name="Google Shape;76;p16">
            <a:extLst>
              <a:ext uri="{FF2B5EF4-FFF2-40B4-BE49-F238E27FC236}">
                <a16:creationId xmlns:a16="http://schemas.microsoft.com/office/drawing/2014/main" id="{41A60BD2-8317-4688-847E-79D3CED846F1}"/>
              </a:ext>
            </a:extLst>
          </p:cNvPr>
          <p:cNvPicPr preferRelativeResize="0"/>
          <p:nvPr/>
        </p:nvPicPr>
        <p:blipFill rotWithShape="1">
          <a:blip r:embed="rId7">
            <a:alphaModFix/>
          </a:blip>
          <a:srcRect/>
          <a:stretch/>
        </p:blipFill>
        <p:spPr>
          <a:xfrm>
            <a:off x="8029481" y="4090259"/>
            <a:ext cx="925650" cy="925650"/>
          </a:xfrm>
          <a:prstGeom prst="rect">
            <a:avLst/>
          </a:prstGeom>
          <a:noFill/>
          <a:ln>
            <a:noFill/>
          </a:ln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E5D1D926-FAC8-40B6-8BA3-CF870381C432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359842" y="873734"/>
            <a:ext cx="1351000" cy="1646718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1A2119D6-3B46-4D1E-A215-1B06DBB7B91D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777553" y="2802759"/>
            <a:ext cx="1350998" cy="1689612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765DFF51-6BDC-4436-B16E-23164059175E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5636918" y="2824205"/>
            <a:ext cx="738595" cy="16467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76431846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ageCurlDouble"/>
      </p:transition>
    </mc:Choice>
    <mc:Fallback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0C68C8-6368-4F70-821E-F4F8017DFA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0753" y="155314"/>
            <a:ext cx="8520600" cy="297359"/>
          </a:xfrm>
        </p:spPr>
        <p:txBody>
          <a:bodyPr/>
          <a:lstStyle/>
          <a:p>
            <a:r>
              <a:rPr lang="en-US" dirty="0"/>
              <a:t>           Count and  tell the correct number</a:t>
            </a:r>
            <a:endParaRPr lang="en-IN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23A12C7-1DAC-4F45-8541-E6390D35C0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11700" y="660902"/>
            <a:ext cx="8520600" cy="4327283"/>
          </a:xfrm>
        </p:spPr>
        <p:txBody>
          <a:bodyPr/>
          <a:lstStyle/>
          <a:p>
            <a:endParaRPr lang="en-IN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23DE7E0-176C-4345-A15F-6562E53F6E5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33715" y="890043"/>
            <a:ext cx="1140918" cy="932688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5C17B7B4-865D-4233-B9A9-F73D63F6219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46885" y="989364"/>
            <a:ext cx="1140918" cy="932688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1E15804D-3238-4A18-AE49-489E7AE6C30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84423" y="890043"/>
            <a:ext cx="1140918" cy="932688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521D0A20-1AEB-4AD1-B1BC-867E6197DEA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74402" y="989364"/>
            <a:ext cx="1140918" cy="932688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99782A0E-F2D1-44C8-BEAB-6973B1A83A4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64381" y="989364"/>
            <a:ext cx="1140918" cy="932688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82070C97-20A1-4433-9442-AFFA597B519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58410" y="2231178"/>
            <a:ext cx="1140918" cy="932688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F83D1A86-2EA9-4EDB-80CF-92475DB8528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66406" y="2242591"/>
            <a:ext cx="1140918" cy="932688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78B79993-0262-41D7-B50F-94FFB931297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74402" y="2250514"/>
            <a:ext cx="1140918" cy="932688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936CB024-2829-45C1-A41C-DFB6B14A2FA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64381" y="2250514"/>
            <a:ext cx="1140918" cy="932688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220BA641-62CA-44AC-BB56-CB5C14220DA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59350" y="2231178"/>
            <a:ext cx="1140918" cy="932688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910EBB37-6131-435B-BED8-0394664C75B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81331" y="3611426"/>
            <a:ext cx="1140918" cy="932688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6C30AAC3-E23A-4B67-8FF8-C874636BBB0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15320" y="3584719"/>
            <a:ext cx="1140918" cy="932688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A347076B-2B25-447E-92CB-F3D43A4DA46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00250" y="3060070"/>
            <a:ext cx="734124" cy="3120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6534230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ageCurlDoubl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78C143-99CB-4074-B77F-9A99761F79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1288" y="119100"/>
            <a:ext cx="8520600" cy="279252"/>
          </a:xfrm>
        </p:spPr>
        <p:txBody>
          <a:bodyPr/>
          <a:lstStyle/>
          <a:p>
            <a:r>
              <a:rPr lang="en-US" dirty="0"/>
              <a:t>                            Recapitulation</a:t>
            </a:r>
            <a:endParaRPr lang="en-IN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F368989-D357-48AE-AE83-A9BDBAE7F3C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11700" y="579422"/>
            <a:ext cx="8520600" cy="4444978"/>
          </a:xfrm>
        </p:spPr>
        <p:txBody>
          <a:bodyPr/>
          <a:lstStyle/>
          <a:p>
            <a:endParaRPr lang="en-IN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8DEE9442-44F3-424C-9CB2-8C938B003F7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59369" y="1140736"/>
            <a:ext cx="1373911" cy="3756915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6DF67CF9-9050-4960-9962-FA8092B3A76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57883" y="1045108"/>
            <a:ext cx="809578" cy="3296595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467D2F4A-9CEC-4D99-9902-DD42D2FD920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25668" y="579422"/>
            <a:ext cx="3108593" cy="42279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4622775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ageCurlDoubl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0B6576-C14D-4425-80FC-28C13232BE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0342" y="114783"/>
            <a:ext cx="8520600" cy="225393"/>
          </a:xfrm>
        </p:spPr>
        <p:txBody>
          <a:bodyPr/>
          <a:lstStyle/>
          <a:p>
            <a:r>
              <a:rPr lang="en-US" dirty="0"/>
              <a:t>        Counting number 12  with objects</a:t>
            </a:r>
            <a:endParaRPr lang="en-IN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017C98E-06BE-4363-AA58-C4E083FC3D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11700" y="588475"/>
            <a:ext cx="8520600" cy="4440242"/>
          </a:xfrm>
        </p:spPr>
        <p:txBody>
          <a:bodyPr/>
          <a:lstStyle/>
          <a:p>
            <a:endParaRPr lang="en-IN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167B194-D5EA-4C0A-86A0-B0A3875CB7D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66032" y="2507590"/>
            <a:ext cx="661469" cy="706170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261019AA-F11A-4BE4-9694-FFD77347CF6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02359" y="1114543"/>
            <a:ext cx="661469" cy="70617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8812F8E3-0EAC-4F53-843B-C6D1A0AD646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47086" y="1242595"/>
            <a:ext cx="661469" cy="706170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2E757588-1D64-4E90-BA7B-7E874CCDA61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53309" y="1195515"/>
            <a:ext cx="661469" cy="70617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0E315367-0878-45F3-8937-59BA2670983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06705" y="1139027"/>
            <a:ext cx="661469" cy="706170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B39D84DA-DA84-4E95-A972-024A92FDD21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88422" y="1114543"/>
            <a:ext cx="661469" cy="706170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9597519C-EDCB-42ED-88D3-046E72FC667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90367" y="2507590"/>
            <a:ext cx="661469" cy="706170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FEB1698F-274D-46E2-A8B6-B39A90DD336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21572" y="2458057"/>
            <a:ext cx="661469" cy="706170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269571BA-73E8-441E-971E-78CBE885D10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49342" y="2475944"/>
            <a:ext cx="661469" cy="706170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7F892D1A-226D-4042-B3D2-A0775160866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77112" y="2458057"/>
            <a:ext cx="661469" cy="706170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D524C8A5-7FA5-482C-8CB3-89F1AFFA1AA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06704" y="3455378"/>
            <a:ext cx="661469" cy="70617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3BDD599E-9AAE-42DC-9D2D-8406D2198F4D}"/>
              </a:ext>
            </a:extLst>
          </p:cNvPr>
          <p:cNvSpPr txBox="1"/>
          <p:nvPr/>
        </p:nvSpPr>
        <p:spPr>
          <a:xfrm rot="17676340">
            <a:off x="-63454" y="310437"/>
            <a:ext cx="96759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25/11/21</a:t>
            </a:r>
            <a:endParaRPr lang="en-IN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6BD41F46-19BC-4712-B8F6-9438E66F3103}"/>
              </a:ext>
            </a:extLst>
          </p:cNvPr>
          <p:cNvSpPr txBox="1"/>
          <p:nvPr/>
        </p:nvSpPr>
        <p:spPr>
          <a:xfrm rot="17676340">
            <a:off x="-28124" y="186288"/>
            <a:ext cx="55558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CW</a:t>
            </a:r>
            <a:endParaRPr lang="en-IN" dirty="0"/>
          </a:p>
        </p:txBody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id="{FED8B47B-D604-4B4E-9001-E37C76E415D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57155" y="3430413"/>
            <a:ext cx="661469" cy="706170"/>
          </a:xfrm>
          <a:prstGeom prst="rect">
            <a:avLst/>
          </a:prstGeom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93046C30-E78E-4171-BDCD-0FF854D19F4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8312" y="1059629"/>
            <a:ext cx="1910812" cy="3101919"/>
          </a:xfrm>
          <a:prstGeom prst="rect">
            <a:avLst/>
          </a:prstGeom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189539E8-ECFC-42D5-B261-39524684487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60712" y="1212029"/>
            <a:ext cx="1910812" cy="31019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98652215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ageCurlDoubl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2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2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2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2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2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4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4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4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5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5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6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6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5" fill="hold">
                      <p:stCondLst>
                        <p:cond delay="indefinite"/>
                      </p:stCondLst>
                      <p:childTnLst>
                        <p:par>
                          <p:cTn id="166" fill="hold">
                            <p:stCondLst>
                              <p:cond delay="0"/>
                            </p:stCondLst>
                            <p:childTnLst>
                              <p:par>
                                <p:cTn id="167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7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7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7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8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3" fill="hold">
                      <p:stCondLst>
                        <p:cond delay="indefinite"/>
                      </p:stCondLst>
                      <p:childTnLst>
                        <p:par>
                          <p:cTn id="184" fill="hold">
                            <p:stCondLst>
                              <p:cond delay="0"/>
                            </p:stCondLst>
                            <p:childTnLst>
                              <p:par>
                                <p:cTn id="18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9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9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9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1" fill="hold">
                      <p:stCondLst>
                        <p:cond delay="indefinite"/>
                      </p:stCondLst>
                      <p:childTnLst>
                        <p:par>
                          <p:cTn id="202" fill="hold">
                            <p:stCondLst>
                              <p:cond delay="0"/>
                            </p:stCondLst>
                            <p:childTnLst>
                              <p:par>
                                <p:cTn id="20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1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1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1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1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9" fill="hold">
                      <p:stCondLst>
                        <p:cond delay="indefinite"/>
                      </p:stCondLst>
                      <p:childTnLst>
                        <p:par>
                          <p:cTn id="220" fill="hold">
                            <p:stCondLst>
                              <p:cond delay="0"/>
                            </p:stCondLst>
                            <p:childTnLst>
                              <p:par>
                                <p:cTn id="221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23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4" fill="hold">
                      <p:stCondLst>
                        <p:cond delay="indefinite"/>
                      </p:stCondLst>
                      <p:childTnLst>
                        <p:par>
                          <p:cTn id="225" fill="hold">
                            <p:stCondLst>
                              <p:cond delay="0"/>
                            </p:stCondLst>
                            <p:childTnLst>
                              <p:par>
                                <p:cTn id="226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28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B40F26-4C92-4E59-9FD6-B075D7CEF4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1700" y="108643"/>
            <a:ext cx="8520600" cy="235390"/>
          </a:xfrm>
        </p:spPr>
        <p:txBody>
          <a:bodyPr/>
          <a:lstStyle/>
          <a:p>
            <a:r>
              <a:rPr lang="en-US" sz="1200" dirty="0"/>
              <a:t>                                             </a:t>
            </a:r>
            <a:r>
              <a:rPr lang="en-US" sz="1800" dirty="0" err="1"/>
              <a:t>Colour</a:t>
            </a:r>
            <a:r>
              <a:rPr lang="en-US" sz="1800" dirty="0"/>
              <a:t> the   picture  having     12  objects</a:t>
            </a:r>
            <a:endParaRPr lang="en-IN" sz="1200" dirty="0"/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3108ABC6-612E-441A-BC9B-8EF79025DD37}"/>
              </a:ext>
            </a:extLst>
          </p:cNvPr>
          <p:cNvSpPr/>
          <p:nvPr/>
        </p:nvSpPr>
        <p:spPr>
          <a:xfrm>
            <a:off x="592247" y="496681"/>
            <a:ext cx="2842788" cy="239916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006BDAE1-678F-4AA0-87ED-C4FA9F821820}"/>
              </a:ext>
            </a:extLst>
          </p:cNvPr>
          <p:cNvSpPr/>
          <p:nvPr/>
        </p:nvSpPr>
        <p:spPr>
          <a:xfrm>
            <a:off x="795195" y="3049885"/>
            <a:ext cx="2436892" cy="202005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A54D9E3F-607F-47DA-98A2-4A2B737FEF1A}"/>
              </a:ext>
            </a:extLst>
          </p:cNvPr>
          <p:cNvSpPr/>
          <p:nvPr/>
        </p:nvSpPr>
        <p:spPr>
          <a:xfrm>
            <a:off x="5439623" y="569803"/>
            <a:ext cx="2292036" cy="218301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421A7700-5A8C-4E79-8847-15544BDCEA21}"/>
              </a:ext>
            </a:extLst>
          </p:cNvPr>
          <p:cNvSpPr/>
          <p:nvPr/>
        </p:nvSpPr>
        <p:spPr>
          <a:xfrm>
            <a:off x="5465274" y="2860894"/>
            <a:ext cx="2556095" cy="219999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9294D1E6-1C12-4C08-8ACC-89AAFFF977E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28101" y="1605453"/>
            <a:ext cx="485540" cy="494122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7200A50A-4198-4F71-AABC-941A9D515CF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63015" y="910511"/>
            <a:ext cx="485540" cy="494122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2CC44CB0-4C78-4DA2-842F-AA8FF96E7B4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20238" y="1007274"/>
            <a:ext cx="485540" cy="447345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D8B28AB1-827C-43EF-88AC-EF7AB073FCD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86362" y="965903"/>
            <a:ext cx="485540" cy="447345"/>
          </a:xfrm>
          <a:prstGeom prst="rect">
            <a:avLst/>
          </a:prstGeom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2B354FD4-2815-4989-85C0-B58BF2FE5E6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05119" y="944350"/>
            <a:ext cx="485540" cy="494122"/>
          </a:xfrm>
          <a:prstGeom prst="rect">
            <a:avLst/>
          </a:prstGeom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FACE1160-9CF9-44D2-9167-354B5ED883C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60554" y="1695768"/>
            <a:ext cx="485540" cy="494122"/>
          </a:xfrm>
          <a:prstGeom prst="rect">
            <a:avLst/>
          </a:prstGeom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25194BB9-0BF1-42DA-B672-A2ACEFC331B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01195" y="1601694"/>
            <a:ext cx="485540" cy="494122"/>
          </a:xfrm>
          <a:prstGeom prst="rect">
            <a:avLst/>
          </a:prstGeom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3B1B086A-EAA7-40A6-9812-5DCFF729830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97596" y="1638475"/>
            <a:ext cx="485540" cy="494122"/>
          </a:xfrm>
          <a:prstGeom prst="rect">
            <a:avLst/>
          </a:prstGeom>
        </p:spPr>
      </p:pic>
      <p:pic>
        <p:nvPicPr>
          <p:cNvPr id="23" name="Picture 22">
            <a:extLst>
              <a:ext uri="{FF2B5EF4-FFF2-40B4-BE49-F238E27FC236}">
                <a16:creationId xmlns:a16="http://schemas.microsoft.com/office/drawing/2014/main" id="{E123A094-7085-4362-AEAD-7D7DA6FE425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18626" y="2298875"/>
            <a:ext cx="485540" cy="494122"/>
          </a:xfrm>
          <a:prstGeom prst="rect">
            <a:avLst/>
          </a:prstGeom>
        </p:spPr>
      </p:pic>
      <p:pic>
        <p:nvPicPr>
          <p:cNvPr id="24" name="Picture 23">
            <a:extLst>
              <a:ext uri="{FF2B5EF4-FFF2-40B4-BE49-F238E27FC236}">
                <a16:creationId xmlns:a16="http://schemas.microsoft.com/office/drawing/2014/main" id="{7908A3FB-7905-429A-984F-C75679E64A0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84861" y="2191444"/>
            <a:ext cx="485540" cy="494122"/>
          </a:xfrm>
          <a:prstGeom prst="rect">
            <a:avLst/>
          </a:prstGeom>
        </p:spPr>
      </p:pic>
      <p:pic>
        <p:nvPicPr>
          <p:cNvPr id="25" name="Picture 24">
            <a:extLst>
              <a:ext uri="{FF2B5EF4-FFF2-40B4-BE49-F238E27FC236}">
                <a16:creationId xmlns:a16="http://schemas.microsoft.com/office/drawing/2014/main" id="{4DE20CC9-424B-42B1-B269-CB94AB8E044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63816" y="2132085"/>
            <a:ext cx="485540" cy="494122"/>
          </a:xfrm>
          <a:prstGeom prst="rect">
            <a:avLst/>
          </a:prstGeom>
        </p:spPr>
      </p:pic>
      <p:pic>
        <p:nvPicPr>
          <p:cNvPr id="26" name="Picture 25">
            <a:extLst>
              <a:ext uri="{FF2B5EF4-FFF2-40B4-BE49-F238E27FC236}">
                <a16:creationId xmlns:a16="http://schemas.microsoft.com/office/drawing/2014/main" id="{8722137C-A3D1-4B61-A84D-FFDEF6D1498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42831" y="2249855"/>
            <a:ext cx="485540" cy="494122"/>
          </a:xfrm>
          <a:prstGeom prst="rect">
            <a:avLst/>
          </a:prstGeom>
        </p:spPr>
      </p:pic>
      <p:pic>
        <p:nvPicPr>
          <p:cNvPr id="28" name="Picture 27">
            <a:extLst>
              <a:ext uri="{FF2B5EF4-FFF2-40B4-BE49-F238E27FC236}">
                <a16:creationId xmlns:a16="http://schemas.microsoft.com/office/drawing/2014/main" id="{08AD2C82-A008-499C-9E2A-E7DF8B894DF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889812" y="910511"/>
            <a:ext cx="862343" cy="864069"/>
          </a:xfrm>
          <a:prstGeom prst="rect">
            <a:avLst/>
          </a:prstGeom>
        </p:spPr>
      </p:pic>
      <p:pic>
        <p:nvPicPr>
          <p:cNvPr id="30" name="Picture 29">
            <a:extLst>
              <a:ext uri="{FF2B5EF4-FFF2-40B4-BE49-F238E27FC236}">
                <a16:creationId xmlns:a16="http://schemas.microsoft.com/office/drawing/2014/main" id="{773FF2A1-5B02-479B-B85D-B2513E7762D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552274" y="965903"/>
            <a:ext cx="862343" cy="864069"/>
          </a:xfrm>
          <a:prstGeom prst="rect">
            <a:avLst/>
          </a:prstGeom>
        </p:spPr>
      </p:pic>
      <p:pic>
        <p:nvPicPr>
          <p:cNvPr id="31" name="Picture 30">
            <a:extLst>
              <a:ext uri="{FF2B5EF4-FFF2-40B4-BE49-F238E27FC236}">
                <a16:creationId xmlns:a16="http://schemas.microsoft.com/office/drawing/2014/main" id="{F656CAE1-357A-481E-BEDC-EC074B232B8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03448" y="1661311"/>
            <a:ext cx="862343" cy="864069"/>
          </a:xfrm>
          <a:prstGeom prst="rect">
            <a:avLst/>
          </a:prstGeom>
        </p:spPr>
      </p:pic>
      <p:pic>
        <p:nvPicPr>
          <p:cNvPr id="32" name="Picture 31">
            <a:extLst>
              <a:ext uri="{FF2B5EF4-FFF2-40B4-BE49-F238E27FC236}">
                <a16:creationId xmlns:a16="http://schemas.microsoft.com/office/drawing/2014/main" id="{64D591E9-029E-4668-8E66-E067B8E20C0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62421" y="1686815"/>
            <a:ext cx="862343" cy="864069"/>
          </a:xfrm>
          <a:prstGeom prst="rect">
            <a:avLst/>
          </a:prstGeom>
        </p:spPr>
      </p:pic>
      <p:pic>
        <p:nvPicPr>
          <p:cNvPr id="33" name="Picture 32">
            <a:extLst>
              <a:ext uri="{FF2B5EF4-FFF2-40B4-BE49-F238E27FC236}">
                <a16:creationId xmlns:a16="http://schemas.microsoft.com/office/drawing/2014/main" id="{6FA6DE26-3412-4D2B-AE6A-9E56C463638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839037" y="3197136"/>
            <a:ext cx="431171" cy="404964"/>
          </a:xfrm>
          <a:prstGeom prst="rect">
            <a:avLst/>
          </a:prstGeom>
        </p:spPr>
      </p:pic>
      <p:pic>
        <p:nvPicPr>
          <p:cNvPr id="34" name="Picture 33">
            <a:extLst>
              <a:ext uri="{FF2B5EF4-FFF2-40B4-BE49-F238E27FC236}">
                <a16:creationId xmlns:a16="http://schemas.microsoft.com/office/drawing/2014/main" id="{9B05FF68-C3A4-41A4-8C9B-5DFDD8325C9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768378" y="4150727"/>
            <a:ext cx="431171" cy="404964"/>
          </a:xfrm>
          <a:prstGeom prst="rect">
            <a:avLst/>
          </a:prstGeom>
        </p:spPr>
      </p:pic>
      <p:pic>
        <p:nvPicPr>
          <p:cNvPr id="35" name="Picture 34">
            <a:extLst>
              <a:ext uri="{FF2B5EF4-FFF2-40B4-BE49-F238E27FC236}">
                <a16:creationId xmlns:a16="http://schemas.microsoft.com/office/drawing/2014/main" id="{95C49223-8288-4629-995F-384301B115D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823456" y="3612003"/>
            <a:ext cx="431171" cy="404964"/>
          </a:xfrm>
          <a:prstGeom prst="rect">
            <a:avLst/>
          </a:prstGeom>
        </p:spPr>
      </p:pic>
      <p:pic>
        <p:nvPicPr>
          <p:cNvPr id="36" name="Picture 35">
            <a:extLst>
              <a:ext uri="{FF2B5EF4-FFF2-40B4-BE49-F238E27FC236}">
                <a16:creationId xmlns:a16="http://schemas.microsoft.com/office/drawing/2014/main" id="{27DAB76C-A491-4F57-9D34-CA761387B55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375769" y="3570171"/>
            <a:ext cx="431171" cy="404964"/>
          </a:xfrm>
          <a:prstGeom prst="rect">
            <a:avLst/>
          </a:prstGeom>
        </p:spPr>
      </p:pic>
      <p:pic>
        <p:nvPicPr>
          <p:cNvPr id="37" name="Picture 36">
            <a:extLst>
              <a:ext uri="{FF2B5EF4-FFF2-40B4-BE49-F238E27FC236}">
                <a16:creationId xmlns:a16="http://schemas.microsoft.com/office/drawing/2014/main" id="{011F1072-1490-464D-B5D4-88A076F6CB4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767859" y="3165207"/>
            <a:ext cx="431171" cy="404964"/>
          </a:xfrm>
          <a:prstGeom prst="rect">
            <a:avLst/>
          </a:prstGeom>
        </p:spPr>
      </p:pic>
      <p:pic>
        <p:nvPicPr>
          <p:cNvPr id="38" name="Picture 37">
            <a:extLst>
              <a:ext uri="{FF2B5EF4-FFF2-40B4-BE49-F238E27FC236}">
                <a16:creationId xmlns:a16="http://schemas.microsoft.com/office/drawing/2014/main" id="{00235900-6138-4EDA-80C4-F35466AC701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223340" y="3094374"/>
            <a:ext cx="431171" cy="404964"/>
          </a:xfrm>
          <a:prstGeom prst="rect">
            <a:avLst/>
          </a:prstGeom>
        </p:spPr>
      </p:pic>
      <p:pic>
        <p:nvPicPr>
          <p:cNvPr id="39" name="Picture 38">
            <a:extLst>
              <a:ext uri="{FF2B5EF4-FFF2-40B4-BE49-F238E27FC236}">
                <a16:creationId xmlns:a16="http://schemas.microsoft.com/office/drawing/2014/main" id="{9124789B-1CE6-4748-916C-38E1CBB52B4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315743" y="3167844"/>
            <a:ext cx="431171" cy="404964"/>
          </a:xfrm>
          <a:prstGeom prst="rect">
            <a:avLst/>
          </a:prstGeom>
        </p:spPr>
      </p:pic>
      <p:pic>
        <p:nvPicPr>
          <p:cNvPr id="40" name="Picture 39">
            <a:extLst>
              <a:ext uri="{FF2B5EF4-FFF2-40B4-BE49-F238E27FC236}">
                <a16:creationId xmlns:a16="http://schemas.microsoft.com/office/drawing/2014/main" id="{7F77FE0F-5F9C-4FEF-BAD1-1B985F608EF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391581" y="3510068"/>
            <a:ext cx="431171" cy="404964"/>
          </a:xfrm>
          <a:prstGeom prst="rect">
            <a:avLst/>
          </a:prstGeom>
        </p:spPr>
      </p:pic>
      <p:pic>
        <p:nvPicPr>
          <p:cNvPr id="41" name="Picture 40">
            <a:extLst>
              <a:ext uri="{FF2B5EF4-FFF2-40B4-BE49-F238E27FC236}">
                <a16:creationId xmlns:a16="http://schemas.microsoft.com/office/drawing/2014/main" id="{9E4D8E56-87D1-49A7-99B3-0C119615D77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28045" y="3543196"/>
            <a:ext cx="431171" cy="404964"/>
          </a:xfrm>
          <a:prstGeom prst="rect">
            <a:avLst/>
          </a:prstGeom>
        </p:spPr>
      </p:pic>
      <p:pic>
        <p:nvPicPr>
          <p:cNvPr id="42" name="Picture 41">
            <a:extLst>
              <a:ext uri="{FF2B5EF4-FFF2-40B4-BE49-F238E27FC236}">
                <a16:creationId xmlns:a16="http://schemas.microsoft.com/office/drawing/2014/main" id="{8BB80013-AFAD-40C8-A423-E19E5EFEA08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355909" y="4092830"/>
            <a:ext cx="431171" cy="404964"/>
          </a:xfrm>
          <a:prstGeom prst="rect">
            <a:avLst/>
          </a:prstGeom>
        </p:spPr>
      </p:pic>
      <p:pic>
        <p:nvPicPr>
          <p:cNvPr id="43" name="Picture 42">
            <a:extLst>
              <a:ext uri="{FF2B5EF4-FFF2-40B4-BE49-F238E27FC236}">
                <a16:creationId xmlns:a16="http://schemas.microsoft.com/office/drawing/2014/main" id="{72854AC3-4680-4E3E-8057-4E0D74FC4C8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62838" y="4065855"/>
            <a:ext cx="431171" cy="404964"/>
          </a:xfrm>
          <a:prstGeom prst="rect">
            <a:avLst/>
          </a:prstGeom>
        </p:spPr>
      </p:pic>
      <p:pic>
        <p:nvPicPr>
          <p:cNvPr id="44" name="Picture 43">
            <a:extLst>
              <a:ext uri="{FF2B5EF4-FFF2-40B4-BE49-F238E27FC236}">
                <a16:creationId xmlns:a16="http://schemas.microsoft.com/office/drawing/2014/main" id="{C6303A8E-2D4A-4083-B097-F83074DF893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391581" y="4118398"/>
            <a:ext cx="431171" cy="404964"/>
          </a:xfrm>
          <a:prstGeom prst="rect">
            <a:avLst/>
          </a:prstGeom>
        </p:spPr>
      </p:pic>
      <p:pic>
        <p:nvPicPr>
          <p:cNvPr id="47" name="Picture 46">
            <a:extLst>
              <a:ext uri="{FF2B5EF4-FFF2-40B4-BE49-F238E27FC236}">
                <a16:creationId xmlns:a16="http://schemas.microsoft.com/office/drawing/2014/main" id="{680403A5-260C-4239-8F35-7C96750418C7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076267" y="4247146"/>
            <a:ext cx="679524" cy="447345"/>
          </a:xfrm>
          <a:prstGeom prst="rect">
            <a:avLst/>
          </a:prstGeom>
        </p:spPr>
      </p:pic>
      <p:pic>
        <p:nvPicPr>
          <p:cNvPr id="48" name="Picture 47">
            <a:extLst>
              <a:ext uri="{FF2B5EF4-FFF2-40B4-BE49-F238E27FC236}">
                <a16:creationId xmlns:a16="http://schemas.microsoft.com/office/drawing/2014/main" id="{4DC2A056-8D7F-4922-B4CB-D1C5CFBE3F4E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227631" y="4332018"/>
            <a:ext cx="679524" cy="447345"/>
          </a:xfrm>
          <a:prstGeom prst="rect">
            <a:avLst/>
          </a:prstGeom>
        </p:spPr>
      </p:pic>
      <p:pic>
        <p:nvPicPr>
          <p:cNvPr id="49" name="Picture 48">
            <a:extLst>
              <a:ext uri="{FF2B5EF4-FFF2-40B4-BE49-F238E27FC236}">
                <a16:creationId xmlns:a16="http://schemas.microsoft.com/office/drawing/2014/main" id="{57BAA47B-9512-4F6C-AA4B-3DDCAF1F0FEC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076267" y="3772653"/>
            <a:ext cx="679524" cy="447345"/>
          </a:xfrm>
          <a:prstGeom prst="rect">
            <a:avLst/>
          </a:prstGeom>
        </p:spPr>
      </p:pic>
      <p:pic>
        <p:nvPicPr>
          <p:cNvPr id="50" name="Picture 49">
            <a:extLst>
              <a:ext uri="{FF2B5EF4-FFF2-40B4-BE49-F238E27FC236}">
                <a16:creationId xmlns:a16="http://schemas.microsoft.com/office/drawing/2014/main" id="{E5F63D8E-3FE2-45D6-A296-9B8E28DF3A3F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165357" y="3817355"/>
            <a:ext cx="679524" cy="447345"/>
          </a:xfrm>
          <a:prstGeom prst="rect">
            <a:avLst/>
          </a:prstGeom>
        </p:spPr>
      </p:pic>
      <p:pic>
        <p:nvPicPr>
          <p:cNvPr id="51" name="Picture 50">
            <a:extLst>
              <a:ext uri="{FF2B5EF4-FFF2-40B4-BE49-F238E27FC236}">
                <a16:creationId xmlns:a16="http://schemas.microsoft.com/office/drawing/2014/main" id="{0EDE94D5-1ACD-4B79-9B0A-0890E6578D76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038623" y="3239141"/>
            <a:ext cx="679524" cy="447345"/>
          </a:xfrm>
          <a:prstGeom prst="rect">
            <a:avLst/>
          </a:prstGeom>
        </p:spPr>
      </p:pic>
      <p:pic>
        <p:nvPicPr>
          <p:cNvPr id="52" name="Picture 51">
            <a:extLst>
              <a:ext uri="{FF2B5EF4-FFF2-40B4-BE49-F238E27FC236}">
                <a16:creationId xmlns:a16="http://schemas.microsoft.com/office/drawing/2014/main" id="{75A127CF-5E1E-4AFA-8F92-7016E60A1266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317785" y="3264140"/>
            <a:ext cx="679524" cy="447345"/>
          </a:xfrm>
          <a:prstGeom prst="rect">
            <a:avLst/>
          </a:prstGeom>
        </p:spPr>
      </p:pic>
      <p:sp>
        <p:nvSpPr>
          <p:cNvPr id="55" name="Text Placeholder 54">
            <a:extLst>
              <a:ext uri="{FF2B5EF4-FFF2-40B4-BE49-F238E27FC236}">
                <a16:creationId xmlns:a16="http://schemas.microsoft.com/office/drawing/2014/main" id="{5F14C072-C298-4A62-B4EF-39004CBA36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11700" y="449010"/>
            <a:ext cx="8520600" cy="4694490"/>
          </a:xfrm>
        </p:spPr>
        <p:txBody>
          <a:bodyPr/>
          <a:lstStyle/>
          <a:p>
            <a:endParaRPr lang="en-IN" dirty="0"/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8F857053-F48A-4593-9533-48467A9EBBEB}"/>
              </a:ext>
            </a:extLst>
          </p:cNvPr>
          <p:cNvSpPr txBox="1"/>
          <p:nvPr/>
        </p:nvSpPr>
        <p:spPr>
          <a:xfrm rot="19066365">
            <a:off x="17227" y="373910"/>
            <a:ext cx="99259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25/11/21</a:t>
            </a:r>
            <a:endParaRPr lang="en-IN" dirty="0"/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A547C032-E5D7-40A7-92A6-ABD6D159ED13}"/>
              </a:ext>
            </a:extLst>
          </p:cNvPr>
          <p:cNvSpPr txBox="1"/>
          <p:nvPr/>
        </p:nvSpPr>
        <p:spPr>
          <a:xfrm rot="19148529">
            <a:off x="42599" y="188904"/>
            <a:ext cx="622918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1"/>
            <a:r>
              <a:rPr lang="en-US" dirty="0"/>
              <a:t>CW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971024868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ageCurlDouble"/>
      </p:transition>
    </mc:Choice>
    <mc:Fallback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0344" y="379718"/>
            <a:ext cx="8520600" cy="4253242"/>
          </a:xfrm>
        </p:spPr>
        <p:txBody>
          <a:bodyPr/>
          <a:lstStyle/>
          <a:p>
            <a:pPr>
              <a:buNone/>
            </a:pPr>
            <a:r>
              <a:rPr lang="en-US" dirty="0"/>
              <a:t>                              </a:t>
            </a:r>
          </a:p>
          <a:p>
            <a:pPr>
              <a:buNone/>
            </a:pPr>
            <a:endParaRPr lang="en-US" sz="2000" dirty="0"/>
          </a:p>
          <a:p>
            <a:pPr>
              <a:buNone/>
            </a:pPr>
            <a:r>
              <a:rPr lang="en-US" sz="2000" dirty="0"/>
              <a:t>                            1  .Practice counting 1-5</a:t>
            </a:r>
          </a:p>
          <a:p>
            <a:pPr>
              <a:buNone/>
            </a:pPr>
            <a:r>
              <a:rPr lang="en-US" sz="2000" dirty="0"/>
              <a:t>                          </a:t>
            </a:r>
          </a:p>
        </p:txBody>
      </p:sp>
      <p:pic>
        <p:nvPicPr>
          <p:cNvPr id="4" name="Google Shape;76;p1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0550" y="4199975"/>
            <a:ext cx="925650" cy="925650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4" descr="BOAR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0344" y="408817"/>
            <a:ext cx="7910206" cy="4508939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644017" y="799269"/>
            <a:ext cx="174779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800" u="sng" dirty="0">
                <a:solidFill>
                  <a:schemeClr val="bg1"/>
                </a:solidFill>
              </a:rPr>
              <a:t>ASSIGNMENT</a:t>
            </a:r>
            <a:endParaRPr lang="en-IN" sz="1800" u="sng" dirty="0">
              <a:solidFill>
                <a:schemeClr val="bg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 rot="18785136">
            <a:off x="1404839" y="1014713"/>
            <a:ext cx="880369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u="sng" dirty="0">
                <a:solidFill>
                  <a:schemeClr val="bg1"/>
                </a:solidFill>
              </a:rPr>
              <a:t>25/11/21</a:t>
            </a:r>
            <a:endParaRPr lang="en-IN" u="sng" dirty="0">
              <a:solidFill>
                <a:schemeClr val="bg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944583" y="1505052"/>
            <a:ext cx="364234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chemeClr val="bg1"/>
                </a:solidFill>
              </a:rPr>
              <a:t>1.Practice   counting    11 to20</a:t>
            </a:r>
            <a:endParaRPr lang="en-IN" sz="2000" dirty="0">
              <a:solidFill>
                <a:schemeClr val="bg1"/>
              </a:solidFill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793EE97-CC7D-43A8-B7AB-F0716884DE0D}"/>
              </a:ext>
            </a:extLst>
          </p:cNvPr>
          <p:cNvSpPr txBox="1"/>
          <p:nvPr/>
        </p:nvSpPr>
        <p:spPr>
          <a:xfrm>
            <a:off x="2979689" y="1932486"/>
            <a:ext cx="3453897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chemeClr val="bg1"/>
                </a:solidFill>
              </a:rPr>
              <a:t>2.Do the work given in </a:t>
            </a:r>
            <a:r>
              <a:rPr lang="en-US" sz="2000" dirty="0" err="1">
                <a:solidFill>
                  <a:schemeClr val="bg1"/>
                </a:solidFill>
              </a:rPr>
              <a:t>nt</a:t>
            </a:r>
            <a:r>
              <a:rPr lang="en-US" sz="2000" dirty="0">
                <a:solidFill>
                  <a:schemeClr val="bg1"/>
                </a:solidFill>
              </a:rPr>
              <a:t> bk</a:t>
            </a:r>
            <a:endParaRPr lang="en-IN" sz="20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ageCurlDoubl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6" name="Google Shape;76;p1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0550" y="4199975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77" name="Google Shape;77;p16"/>
          <p:cNvSpPr txBox="1"/>
          <p:nvPr/>
        </p:nvSpPr>
        <p:spPr>
          <a:xfrm>
            <a:off x="621425" y="743500"/>
            <a:ext cx="7801200" cy="356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THANKING YOU</a:t>
            </a:r>
            <a:endParaRPr sz="4000" b="1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i="0" u="none" strike="noStrike" cap="none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ODM EDUCATIONAL GROUP</a:t>
            </a:r>
            <a:endParaRPr sz="4000" b="1" i="0" u="none" strike="noStrike" cap="none" dirty="0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ageCurlDouble"/>
      </p:transition>
    </mc:Choice>
    <mc:Fallback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MATHS PPT-0..09.21 (1) (1)</Template>
  <TotalTime>1503</TotalTime>
  <Words>84</Words>
  <Application>Microsoft Office PowerPoint</Application>
  <PresentationFormat>On-screen Show (16:9)</PresentationFormat>
  <Paragraphs>27</Paragraphs>
  <Slides>8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Calibri</vt:lpstr>
      <vt:lpstr>Simple Light</vt:lpstr>
      <vt:lpstr>PowerPoint Presentation</vt:lpstr>
      <vt:lpstr>IDENTIFY THE GIVEN NUMBERS</vt:lpstr>
      <vt:lpstr>           Count and  tell the correct number</vt:lpstr>
      <vt:lpstr>                            Recapitulation</vt:lpstr>
      <vt:lpstr>        Counting number 12  with objects</vt:lpstr>
      <vt:lpstr>                                             Colour the   picture  having     12  objects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meera.raj04@outlook.com</dc:creator>
  <cp:lastModifiedBy>meera.raj04@outlook.com</cp:lastModifiedBy>
  <cp:revision>23</cp:revision>
  <dcterms:created xsi:type="dcterms:W3CDTF">2021-08-30T13:48:31Z</dcterms:created>
  <dcterms:modified xsi:type="dcterms:W3CDTF">2021-11-24T06:15:23Z</dcterms:modified>
</cp:coreProperties>
</file>