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90" r:id="rId3"/>
    <p:sldId id="345" r:id="rId4"/>
    <p:sldId id="343" r:id="rId5"/>
    <p:sldId id="295" r:id="rId6"/>
    <p:sldId id="274" r:id="rId7"/>
    <p:sldId id="259" r:id="rId8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6" autoAdjust="0"/>
    <p:restoredTop sz="94291" autoAdjust="0"/>
  </p:normalViewPr>
  <p:slideViewPr>
    <p:cSldViewPr snapToGrid="0">
      <p:cViewPr varScale="1">
        <p:scale>
          <a:sx n="106" d="100"/>
          <a:sy n="106" d="100"/>
        </p:scale>
        <p:origin x="300" y="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Revision-7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80164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x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60617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HW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7156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58750" indent="0">
              <a:buNone/>
            </a:pPr>
            <a:r>
              <a:rPr lang="en-US" dirty="0"/>
              <a:t>Do the work given in note bk</a:t>
            </a:r>
            <a:endParaRPr lang="en-I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1.gif"/><Relationship Id="rId4" Type="http://schemas.openxmlformats.org/officeDocument/2006/relationships/image" Target="../media/image6.png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596" y="3609214"/>
            <a:ext cx="9144000" cy="1394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8429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04982" y="1774241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23.09.2021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433836" y="2672675"/>
            <a:ext cx="36675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/>
              <a:t>CHAPTER NAME- NUMBERS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29162" y="3223405"/>
            <a:ext cx="12618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SUB-TOPIC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588848" y="3223404"/>
            <a:ext cx="263210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/>
              <a:t>NUMBERS(REVISION-8 )</a:t>
            </a:r>
            <a:endParaRPr lang="en-US" sz="1600" b="1" dirty="0"/>
          </a:p>
        </p:txBody>
      </p:sp>
      <p:pic>
        <p:nvPicPr>
          <p:cNvPr id="12" name="Picture 11" descr="Nursery-350.jpg">
            <a:extLst>
              <a:ext uri="{FF2B5EF4-FFF2-40B4-BE49-F238E27FC236}">
                <a16:creationId xmlns:a16="http://schemas.microsoft.com/office/drawing/2014/main" id="{913086AE-A31C-477F-8417-9F956DBBCB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97" y="1"/>
            <a:ext cx="5237268" cy="38669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6E904-AE7A-492D-8410-E59F27F4A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5" y="127591"/>
            <a:ext cx="8520600" cy="355776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2000" b="1">
                <a:ln/>
                <a:solidFill>
                  <a:schemeClr val="accent4"/>
                </a:solidFill>
              </a:rPr>
              <a:t>IDENTIFY THE GIVEN NUMBERS</a:t>
            </a:r>
            <a:endParaRPr lang="en-IN" sz="20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38486D-352A-444D-8E75-8DF0DB5F4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4841" y="3103425"/>
            <a:ext cx="1350999" cy="17915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58C0BF-1260-4341-AAA9-74BDDF60F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9300" y="2947524"/>
            <a:ext cx="1091499" cy="17915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8F8AC1-4699-41D4-9DFD-F9754F7208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5770" y="3034262"/>
            <a:ext cx="1350999" cy="17915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113107-83E0-457B-B2A8-C6F946A70A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1356" y="3103425"/>
            <a:ext cx="1250987" cy="19736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99FFEFA-3CCA-4F65-B273-5339379A4F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30852" y="1078699"/>
            <a:ext cx="1624456" cy="14779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F8EF388-C154-4EB9-935F-299B617025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10993" y="905592"/>
            <a:ext cx="1091499" cy="134634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CB8D436-E4CD-4A78-9985-CA5C6CD016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5375" y="404391"/>
            <a:ext cx="1847850" cy="1999029"/>
          </a:xfrm>
          <a:prstGeom prst="rect">
            <a:avLst/>
          </a:prstGeom>
        </p:spPr>
      </p:pic>
      <p:pic>
        <p:nvPicPr>
          <p:cNvPr id="11" name="Google Shape;76;p16">
            <a:extLst>
              <a:ext uri="{FF2B5EF4-FFF2-40B4-BE49-F238E27FC236}">
                <a16:creationId xmlns:a16="http://schemas.microsoft.com/office/drawing/2014/main" id="{41A60BD2-8317-4688-847E-79D3CED846F1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029481" y="4090259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12D49EE-E30C-4A48-B78C-74C8E3D3607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34709" y="905592"/>
            <a:ext cx="1350999" cy="1824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4318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339"/>
            <a:ext cx="8520600" cy="432862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646" y="784071"/>
            <a:ext cx="7743859" cy="41755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95336" y="4307084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3A550C-2904-43CE-84F6-4807BB17DCE7}"/>
              </a:ext>
            </a:extLst>
          </p:cNvPr>
          <p:cNvSpPr txBox="1"/>
          <p:nvPr/>
        </p:nvSpPr>
        <p:spPr>
          <a:xfrm>
            <a:off x="2759322" y="2271668"/>
            <a:ext cx="457375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9063"/>
            <a:r>
              <a:rPr lang="en-US" sz="3300" dirty="0"/>
              <a:t>In  note book</a:t>
            </a:r>
            <a:endParaRPr lang="en-IN" sz="33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6C7D36-C19F-4F0F-8DF0-B024472E56AA}"/>
              </a:ext>
            </a:extLst>
          </p:cNvPr>
          <p:cNvSpPr txBox="1"/>
          <p:nvPr/>
        </p:nvSpPr>
        <p:spPr>
          <a:xfrm>
            <a:off x="2570874" y="1728644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800" dirty="0"/>
              <a:t>      Revision-8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6467491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462E-47EC-4CA0-BBF4-6D7126188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074" y="82886"/>
            <a:ext cx="8520600" cy="478428"/>
          </a:xfrm>
        </p:spPr>
        <p:txBody>
          <a:bodyPr/>
          <a:lstStyle/>
          <a:p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                       Revision -8</a:t>
            </a:r>
            <a:endParaRPr lang="en-IN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D07EC-785C-4C9B-BED3-151B54A94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61314"/>
            <a:ext cx="8520600" cy="4582185"/>
          </a:xfrm>
        </p:spPr>
        <p:txBody>
          <a:bodyPr/>
          <a:lstStyle/>
          <a:p>
            <a:pPr marL="114300" indent="0">
              <a:buNone/>
            </a:pPr>
            <a:r>
              <a:rPr lang="en-US" dirty="0"/>
              <a:t>q.1.Count the picture  and encircle the correct number.</a:t>
            </a:r>
            <a:endParaRPr lang="en-IN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0936A36-3584-4F23-81AF-D25912432611}"/>
              </a:ext>
            </a:extLst>
          </p:cNvPr>
          <p:cNvSpPr txBox="1"/>
          <p:nvPr/>
        </p:nvSpPr>
        <p:spPr>
          <a:xfrm rot="18331515">
            <a:off x="-98678" y="254315"/>
            <a:ext cx="91464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23/09/21</a:t>
            </a:r>
            <a:endParaRPr lang="en-IN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C2D9848-71A1-40AE-B8F1-C861D965AEFE}"/>
              </a:ext>
            </a:extLst>
          </p:cNvPr>
          <p:cNvSpPr txBox="1"/>
          <p:nvPr/>
        </p:nvSpPr>
        <p:spPr>
          <a:xfrm rot="18703398">
            <a:off x="-208558" y="168211"/>
            <a:ext cx="7317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CW</a:t>
            </a:r>
            <a:endParaRPr lang="en-IN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89D382-B816-42E2-870C-3D3A07EACC4C}"/>
              </a:ext>
            </a:extLst>
          </p:cNvPr>
          <p:cNvSpPr/>
          <p:nvPr/>
        </p:nvSpPr>
        <p:spPr>
          <a:xfrm>
            <a:off x="1219752" y="1052731"/>
            <a:ext cx="2037030" cy="16477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A39C88C-8B7C-49E0-8E82-FC268F2CFEBD}"/>
              </a:ext>
            </a:extLst>
          </p:cNvPr>
          <p:cNvSpPr/>
          <p:nvPr/>
        </p:nvSpPr>
        <p:spPr>
          <a:xfrm>
            <a:off x="5391097" y="964538"/>
            <a:ext cx="2037030" cy="16477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EA1B091-052D-4A88-8FEE-2FA5A28244A6}"/>
              </a:ext>
            </a:extLst>
          </p:cNvPr>
          <p:cNvSpPr/>
          <p:nvPr/>
        </p:nvSpPr>
        <p:spPr>
          <a:xfrm>
            <a:off x="1205121" y="3087573"/>
            <a:ext cx="2134863" cy="16477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C5DCCD-18FC-44D1-BA17-2C086CDFA6A6}"/>
              </a:ext>
            </a:extLst>
          </p:cNvPr>
          <p:cNvSpPr/>
          <p:nvPr/>
        </p:nvSpPr>
        <p:spPr>
          <a:xfrm>
            <a:off x="5443078" y="3037650"/>
            <a:ext cx="2037030" cy="16477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5BAB321-0820-411A-B0D8-F0E155353B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6513" y="1773295"/>
            <a:ext cx="576970" cy="528732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3638790F-21A4-4ED8-BB79-7BDC319943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3571" y="995498"/>
            <a:ext cx="576970" cy="580973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0CD7BD77-A94F-49F0-9E4D-0A49027301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1144" y="1004924"/>
            <a:ext cx="546674" cy="528732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2FDDA4B4-A502-4DE0-A94D-945741700E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2703" y="1747718"/>
            <a:ext cx="576970" cy="528732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771464B2-17BA-4A6F-B504-A2E6DD79A1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6383" y="1764845"/>
            <a:ext cx="576970" cy="528732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ACFBF840-56DA-483A-88C4-73DB97075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864" y="1073848"/>
            <a:ext cx="576970" cy="528732"/>
          </a:xfrm>
          <a:prstGeom prst="rect">
            <a:avLst/>
          </a:prstGeom>
        </p:spPr>
      </p:pic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314B4934-55EC-453A-B5C9-3531DA65A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554264"/>
              </p:ext>
            </p:extLst>
          </p:nvPr>
        </p:nvGraphicFramePr>
        <p:xfrm>
          <a:off x="5640535" y="2652580"/>
          <a:ext cx="1574904" cy="339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285">
                  <a:extLst>
                    <a:ext uri="{9D8B030D-6E8A-4147-A177-3AD203B41FA5}">
                      <a16:colId xmlns:a16="http://schemas.microsoft.com/office/drawing/2014/main" val="516738421"/>
                    </a:ext>
                  </a:extLst>
                </a:gridCol>
                <a:gridCol w="590671">
                  <a:extLst>
                    <a:ext uri="{9D8B030D-6E8A-4147-A177-3AD203B41FA5}">
                      <a16:colId xmlns:a16="http://schemas.microsoft.com/office/drawing/2014/main" val="689149190"/>
                    </a:ext>
                  </a:extLst>
                </a:gridCol>
                <a:gridCol w="514948">
                  <a:extLst>
                    <a:ext uri="{9D8B030D-6E8A-4147-A177-3AD203B41FA5}">
                      <a16:colId xmlns:a16="http://schemas.microsoft.com/office/drawing/2014/main" val="240490156"/>
                    </a:ext>
                  </a:extLst>
                </a:gridCol>
              </a:tblGrid>
              <a:tr h="339794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3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557040"/>
                  </a:ext>
                </a:extLst>
              </a:tr>
            </a:tbl>
          </a:graphicData>
        </a:graphic>
      </p:graphicFrame>
      <p:graphicFrame>
        <p:nvGraphicFramePr>
          <p:cNvPr id="54" name="Table 14">
            <a:extLst>
              <a:ext uri="{FF2B5EF4-FFF2-40B4-BE49-F238E27FC236}">
                <a16:creationId xmlns:a16="http://schemas.microsoft.com/office/drawing/2014/main" id="{40C64BF3-4F4F-4664-8DA2-135A65013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791734"/>
              </p:ext>
            </p:extLst>
          </p:nvPr>
        </p:nvGraphicFramePr>
        <p:xfrm>
          <a:off x="5542731" y="4741992"/>
          <a:ext cx="1834836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612">
                  <a:extLst>
                    <a:ext uri="{9D8B030D-6E8A-4147-A177-3AD203B41FA5}">
                      <a16:colId xmlns:a16="http://schemas.microsoft.com/office/drawing/2014/main" val="516738421"/>
                    </a:ext>
                  </a:extLst>
                </a:gridCol>
                <a:gridCol w="611612">
                  <a:extLst>
                    <a:ext uri="{9D8B030D-6E8A-4147-A177-3AD203B41FA5}">
                      <a16:colId xmlns:a16="http://schemas.microsoft.com/office/drawing/2014/main" val="689149190"/>
                    </a:ext>
                  </a:extLst>
                </a:gridCol>
                <a:gridCol w="611612">
                  <a:extLst>
                    <a:ext uri="{9D8B030D-6E8A-4147-A177-3AD203B41FA5}">
                      <a16:colId xmlns:a16="http://schemas.microsoft.com/office/drawing/2014/main" val="240490156"/>
                    </a:ext>
                  </a:extLst>
                </a:gridCol>
              </a:tblGrid>
              <a:tr h="213143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5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8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3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557040"/>
                  </a:ext>
                </a:extLst>
              </a:tr>
            </a:tbl>
          </a:graphicData>
        </a:graphic>
      </p:graphicFrame>
      <p:graphicFrame>
        <p:nvGraphicFramePr>
          <p:cNvPr id="55" name="Table 14">
            <a:extLst>
              <a:ext uri="{FF2B5EF4-FFF2-40B4-BE49-F238E27FC236}">
                <a16:creationId xmlns:a16="http://schemas.microsoft.com/office/drawing/2014/main" id="{8555691A-050E-4484-869E-51AC0E06C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450226"/>
              </p:ext>
            </p:extLst>
          </p:nvPr>
        </p:nvGraphicFramePr>
        <p:xfrm>
          <a:off x="4913734" y="7010019"/>
          <a:ext cx="1834836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612">
                  <a:extLst>
                    <a:ext uri="{9D8B030D-6E8A-4147-A177-3AD203B41FA5}">
                      <a16:colId xmlns:a16="http://schemas.microsoft.com/office/drawing/2014/main" val="516738421"/>
                    </a:ext>
                  </a:extLst>
                </a:gridCol>
                <a:gridCol w="611612">
                  <a:extLst>
                    <a:ext uri="{9D8B030D-6E8A-4147-A177-3AD203B41FA5}">
                      <a16:colId xmlns:a16="http://schemas.microsoft.com/office/drawing/2014/main" val="689149190"/>
                    </a:ext>
                  </a:extLst>
                </a:gridCol>
                <a:gridCol w="611612">
                  <a:extLst>
                    <a:ext uri="{9D8B030D-6E8A-4147-A177-3AD203B41FA5}">
                      <a16:colId xmlns:a16="http://schemas.microsoft.com/office/drawing/2014/main" val="240490156"/>
                    </a:ext>
                  </a:extLst>
                </a:gridCol>
              </a:tblGrid>
              <a:tr h="224107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1557040"/>
                  </a:ext>
                </a:extLst>
              </a:tr>
            </a:tbl>
          </a:graphicData>
        </a:graphic>
      </p:graphicFrame>
      <p:graphicFrame>
        <p:nvGraphicFramePr>
          <p:cNvPr id="56" name="Table 14">
            <a:extLst>
              <a:ext uri="{FF2B5EF4-FFF2-40B4-BE49-F238E27FC236}">
                <a16:creationId xmlns:a16="http://schemas.microsoft.com/office/drawing/2014/main" id="{E9E8046D-358B-47BD-A50A-74AC1A9C85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230392"/>
              </p:ext>
            </p:extLst>
          </p:nvPr>
        </p:nvGraphicFramePr>
        <p:xfrm>
          <a:off x="1330283" y="4780397"/>
          <a:ext cx="1834836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612">
                  <a:extLst>
                    <a:ext uri="{9D8B030D-6E8A-4147-A177-3AD203B41FA5}">
                      <a16:colId xmlns:a16="http://schemas.microsoft.com/office/drawing/2014/main" val="516738421"/>
                    </a:ext>
                  </a:extLst>
                </a:gridCol>
                <a:gridCol w="613209">
                  <a:extLst>
                    <a:ext uri="{9D8B030D-6E8A-4147-A177-3AD203B41FA5}">
                      <a16:colId xmlns:a16="http://schemas.microsoft.com/office/drawing/2014/main" val="689149190"/>
                    </a:ext>
                  </a:extLst>
                </a:gridCol>
                <a:gridCol w="610015">
                  <a:extLst>
                    <a:ext uri="{9D8B030D-6E8A-4147-A177-3AD203B41FA5}">
                      <a16:colId xmlns:a16="http://schemas.microsoft.com/office/drawing/2014/main" val="240490156"/>
                    </a:ext>
                  </a:extLst>
                </a:gridCol>
              </a:tblGrid>
              <a:tr h="28110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  3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 6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557040"/>
                  </a:ext>
                </a:extLst>
              </a:tr>
            </a:tbl>
          </a:graphicData>
        </a:graphic>
      </p:graphicFrame>
      <p:graphicFrame>
        <p:nvGraphicFramePr>
          <p:cNvPr id="57" name="Table 14">
            <a:extLst>
              <a:ext uri="{FF2B5EF4-FFF2-40B4-BE49-F238E27FC236}">
                <a16:creationId xmlns:a16="http://schemas.microsoft.com/office/drawing/2014/main" id="{E3D3D812-5B38-4572-81D1-6F19149410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83766"/>
              </p:ext>
            </p:extLst>
          </p:nvPr>
        </p:nvGraphicFramePr>
        <p:xfrm>
          <a:off x="1330283" y="2726179"/>
          <a:ext cx="1834836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612">
                  <a:extLst>
                    <a:ext uri="{9D8B030D-6E8A-4147-A177-3AD203B41FA5}">
                      <a16:colId xmlns:a16="http://schemas.microsoft.com/office/drawing/2014/main" val="516738421"/>
                    </a:ext>
                  </a:extLst>
                </a:gridCol>
                <a:gridCol w="611612">
                  <a:extLst>
                    <a:ext uri="{9D8B030D-6E8A-4147-A177-3AD203B41FA5}">
                      <a16:colId xmlns:a16="http://schemas.microsoft.com/office/drawing/2014/main" val="689149190"/>
                    </a:ext>
                  </a:extLst>
                </a:gridCol>
                <a:gridCol w="611612">
                  <a:extLst>
                    <a:ext uri="{9D8B030D-6E8A-4147-A177-3AD203B41FA5}">
                      <a16:colId xmlns:a16="http://schemas.microsoft.com/office/drawing/2014/main" val="240490156"/>
                    </a:ext>
                  </a:extLst>
                </a:gridCol>
              </a:tblGrid>
              <a:tr h="224107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2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   4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1557040"/>
                  </a:ext>
                </a:extLst>
              </a:tr>
            </a:tbl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C827F0F1-D038-402B-9018-DC71DA77CC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6100" y="1359304"/>
            <a:ext cx="821983" cy="83908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998A34DC-C916-41A0-B70A-80F9C7B264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6531" y="1450531"/>
            <a:ext cx="821983" cy="83908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DCE08B3-3D96-4CD9-A111-416144B4B7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458" y="4082261"/>
            <a:ext cx="736820" cy="466523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F74A2072-6F8D-428F-8A98-46381AC419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9454" y="4114595"/>
            <a:ext cx="736820" cy="46652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24CCD978-FE2A-4A2C-A2C2-0190A4E956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7864" y="3624472"/>
            <a:ext cx="736820" cy="466523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54D14765-19B7-4EB2-B212-1DE078838C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458" y="3098606"/>
            <a:ext cx="736820" cy="466523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1892FBC6-84B9-434A-AC30-8198FB1432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8329" y="3126803"/>
            <a:ext cx="736820" cy="466523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3820FF1-332C-4291-AE23-2505A91391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90430" y="3713682"/>
            <a:ext cx="502945" cy="681318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DB5D2263-50C1-446E-9340-1A6555295A7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98742" y="3773936"/>
            <a:ext cx="502945" cy="681318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3BF5F4C5-B2D3-4E7B-B8B1-4A1CBDDA5A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21079" y="3191879"/>
            <a:ext cx="502945" cy="681318"/>
          </a:xfrm>
          <a:prstGeom prst="rect">
            <a:avLst/>
          </a:prstGeom>
        </p:spPr>
      </p:pic>
      <p:sp>
        <p:nvSpPr>
          <p:cNvPr id="67" name="Oval 66">
            <a:extLst>
              <a:ext uri="{FF2B5EF4-FFF2-40B4-BE49-F238E27FC236}">
                <a16:creationId xmlns:a16="http://schemas.microsoft.com/office/drawing/2014/main" id="{D127C8AC-7237-486F-B8CC-5FDDA6E9D1E3}"/>
              </a:ext>
            </a:extLst>
          </p:cNvPr>
          <p:cNvSpPr/>
          <p:nvPr/>
        </p:nvSpPr>
        <p:spPr>
          <a:xfrm>
            <a:off x="2129962" y="2750066"/>
            <a:ext cx="216609" cy="2698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4754996F-E5E8-4EF8-8478-2BFE9530E248}"/>
              </a:ext>
            </a:extLst>
          </p:cNvPr>
          <p:cNvSpPr/>
          <p:nvPr/>
        </p:nvSpPr>
        <p:spPr>
          <a:xfrm>
            <a:off x="6733571" y="2655955"/>
            <a:ext cx="216609" cy="2698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F34A510B-68B2-46ED-B553-26BCC514C153}"/>
              </a:ext>
            </a:extLst>
          </p:cNvPr>
          <p:cNvSpPr/>
          <p:nvPr/>
        </p:nvSpPr>
        <p:spPr>
          <a:xfrm>
            <a:off x="5836094" y="4766413"/>
            <a:ext cx="216609" cy="2698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B7A3F907-44E5-44C7-BAFA-9AB1BA1042CB}"/>
              </a:ext>
            </a:extLst>
          </p:cNvPr>
          <p:cNvSpPr/>
          <p:nvPr/>
        </p:nvSpPr>
        <p:spPr>
          <a:xfrm>
            <a:off x="1658128" y="4780397"/>
            <a:ext cx="216609" cy="2698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78142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69" grpId="0" animBg="1"/>
      <p:bldP spid="7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B23A7-F945-4224-9044-01EFA9199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4" y="88134"/>
            <a:ext cx="8520600" cy="241476"/>
          </a:xfrm>
        </p:spPr>
        <p:txBody>
          <a:bodyPr/>
          <a:lstStyle/>
          <a:p>
            <a:r>
              <a:rPr lang="en-US" sz="2400" dirty="0"/>
              <a:t>Write numbers 1-8 under T.O</a:t>
            </a:r>
            <a:endParaRPr lang="en-IN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981A8B-1ADC-4180-B557-07BCDC3AF1B1}"/>
              </a:ext>
            </a:extLst>
          </p:cNvPr>
          <p:cNvSpPr txBox="1"/>
          <p:nvPr/>
        </p:nvSpPr>
        <p:spPr>
          <a:xfrm rot="18306982">
            <a:off x="-98125" y="387802"/>
            <a:ext cx="105472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23/09/21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DAD5CE-24D3-46DF-AECA-3F80EEF7FA7C}"/>
              </a:ext>
            </a:extLst>
          </p:cNvPr>
          <p:cNvSpPr txBox="1"/>
          <p:nvPr/>
        </p:nvSpPr>
        <p:spPr>
          <a:xfrm rot="18316210">
            <a:off x="-122814" y="202916"/>
            <a:ext cx="6563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HW</a:t>
            </a:r>
            <a:endParaRPr lang="en-IN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20277A4F-896D-406C-88E9-3988E01900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261433"/>
              </p:ext>
            </p:extLst>
          </p:nvPr>
        </p:nvGraphicFramePr>
        <p:xfrm>
          <a:off x="2544025" y="869368"/>
          <a:ext cx="2770360" cy="3991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1393">
                  <a:extLst>
                    <a:ext uri="{9D8B030D-6E8A-4147-A177-3AD203B41FA5}">
                      <a16:colId xmlns:a16="http://schemas.microsoft.com/office/drawing/2014/main" val="158601148"/>
                    </a:ext>
                  </a:extLst>
                </a:gridCol>
                <a:gridCol w="1348967">
                  <a:extLst>
                    <a:ext uri="{9D8B030D-6E8A-4147-A177-3AD203B41FA5}">
                      <a16:colId xmlns:a16="http://schemas.microsoft.com/office/drawing/2014/main" val="507189477"/>
                    </a:ext>
                  </a:extLst>
                </a:gridCol>
              </a:tblGrid>
              <a:tr h="43957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en-IN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en-IN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8075472"/>
                  </a:ext>
                </a:extLst>
              </a:tr>
              <a:tr h="43957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  <a:endParaRPr lang="en-IN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1358703"/>
                  </a:ext>
                </a:extLst>
              </a:tr>
              <a:tr h="43957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6123797"/>
                  </a:ext>
                </a:extLst>
              </a:tr>
              <a:tr h="43957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7098709"/>
                  </a:ext>
                </a:extLst>
              </a:tr>
              <a:tr h="43957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4015398"/>
                  </a:ext>
                </a:extLst>
              </a:tr>
              <a:tr h="43957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7475088"/>
                  </a:ext>
                </a:extLst>
              </a:tr>
              <a:tr h="43957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6287048"/>
                  </a:ext>
                </a:extLst>
              </a:tr>
              <a:tr h="439570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0369261"/>
                  </a:ext>
                </a:extLst>
              </a:tr>
              <a:tr h="43957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1331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907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344" y="379718"/>
            <a:ext cx="8520600" cy="4253242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                    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                        1  .Practice counting 1-5</a:t>
            </a:r>
          </a:p>
          <a:p>
            <a:pPr>
              <a:buNone/>
            </a:pPr>
            <a:r>
              <a:rPr lang="en-US" sz="2000" dirty="0"/>
              <a:t>                          </a:t>
            </a: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BO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344" y="408817"/>
            <a:ext cx="7910206" cy="450893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44017" y="799269"/>
            <a:ext cx="1747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bg1"/>
                </a:solidFill>
              </a:rPr>
              <a:t>ASSIGNMENT</a:t>
            </a:r>
            <a:endParaRPr lang="en-IN" sz="1800" u="sng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8785136">
            <a:off x="1379992" y="1014713"/>
            <a:ext cx="9300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23/09//21</a:t>
            </a:r>
            <a:endParaRPr lang="en-IN" u="sng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94739" y="1522293"/>
            <a:ext cx="31341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1.Practice  Revision work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CB5DAC-618A-43AD-A73C-033429105805}"/>
              </a:ext>
            </a:extLst>
          </p:cNvPr>
          <p:cNvSpPr txBox="1"/>
          <p:nvPr/>
        </p:nvSpPr>
        <p:spPr>
          <a:xfrm>
            <a:off x="2504204" y="2026314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2.Do the work given in note bk</a:t>
            </a:r>
            <a:endParaRPr lang="en-IN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 PPT-0..09.21 (1) (1)</Template>
  <TotalTime>1068</TotalTime>
  <Words>121</Words>
  <Application>Microsoft Office PowerPoint</Application>
  <PresentationFormat>On-screen Show (16:9)</PresentationFormat>
  <Paragraphs>46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Simple Light</vt:lpstr>
      <vt:lpstr>PowerPoint Presentation</vt:lpstr>
      <vt:lpstr>IDENTIFY THE GIVEN NUMBERS</vt:lpstr>
      <vt:lpstr>PowerPoint Presentation</vt:lpstr>
      <vt:lpstr>                          Revision -8</vt:lpstr>
      <vt:lpstr>Write numbers 1-8 under T.O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meera.raj04@outlook.com</dc:creator>
  <cp:lastModifiedBy>meera.raj04@outlook.com</cp:lastModifiedBy>
  <cp:revision>25</cp:revision>
  <dcterms:created xsi:type="dcterms:W3CDTF">2021-08-30T13:48:31Z</dcterms:created>
  <dcterms:modified xsi:type="dcterms:W3CDTF">2021-09-21T13:24:24Z</dcterms:modified>
</cp:coreProperties>
</file>