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5" r:id="rId4"/>
    <p:sldId id="343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Revision-7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016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8750" indent="0">
              <a:buNone/>
            </a:pPr>
            <a:r>
              <a:rPr lang="en-US" dirty="0"/>
              <a:t>Do the work given in note bk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1.gif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6.png"/><Relationship Id="rId10" Type="http://schemas.openxmlformats.org/officeDocument/2006/relationships/image" Target="../media/image11.gif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22.09.2021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88848" y="3223404"/>
            <a:ext cx="26321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NUMBERS(REVISION-7 </a:t>
            </a:r>
            <a:endParaRPr lang="en-US" sz="1600" b="1" dirty="0"/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3955" y="2743911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59794" y="2486688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12D49EE-E30C-4A48-B78C-74C8E3D360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84327" y="2661576"/>
            <a:ext cx="1350999" cy="18241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68C1E12-5A04-4C45-BE7B-D951097E46AB}"/>
              </a:ext>
            </a:extLst>
          </p:cNvPr>
          <p:cNvSpPr txBox="1"/>
          <p:nvPr/>
        </p:nvSpPr>
        <p:spPr>
          <a:xfrm>
            <a:off x="2286000" y="2417296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Revision-7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46" y="784071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In  note book</a:t>
            </a:r>
            <a:endParaRPr lang="en-IN" sz="33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6C7D36-C19F-4F0F-8DF0-B024472E56AA}"/>
              </a:ext>
            </a:extLst>
          </p:cNvPr>
          <p:cNvSpPr txBox="1"/>
          <p:nvPr/>
        </p:nvSpPr>
        <p:spPr>
          <a:xfrm>
            <a:off x="2570874" y="172864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800" dirty="0"/>
              <a:t>      Revision-7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646749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-7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r>
              <a:rPr lang="en-US" dirty="0" err="1"/>
              <a:t>Colour</a:t>
            </a:r>
            <a:r>
              <a:rPr lang="en-US" dirty="0"/>
              <a:t> the picture as per the given number.</a:t>
            </a:r>
            <a:endParaRPr lang="en-IN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98678" y="25431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22/09/21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854FA25-2847-47A1-ACE4-F01E4E48E2EA}"/>
              </a:ext>
            </a:extLst>
          </p:cNvPr>
          <p:cNvSpPr/>
          <p:nvPr/>
        </p:nvSpPr>
        <p:spPr>
          <a:xfrm>
            <a:off x="1889475" y="1176038"/>
            <a:ext cx="389299" cy="443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22D1EA4-2034-4AD6-8A24-37C6058A8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484" y="1176038"/>
            <a:ext cx="447738" cy="437212"/>
          </a:xfrm>
          <a:prstGeom prst="rect">
            <a:avLst/>
          </a:prstGeom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A267F96-B525-41C8-ACF5-0A7920BA8022}"/>
              </a:ext>
            </a:extLst>
          </p:cNvPr>
          <p:cNvSpPr/>
          <p:nvPr/>
        </p:nvSpPr>
        <p:spPr>
          <a:xfrm>
            <a:off x="2706347" y="1185502"/>
            <a:ext cx="389299" cy="4436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52ECA55-BB16-4FB5-9288-B6C9643E6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184" y="2019977"/>
            <a:ext cx="488887" cy="452673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1C46E17-530F-4030-84F3-B897EA2563F6}"/>
              </a:ext>
            </a:extLst>
          </p:cNvPr>
          <p:cNvSpPr/>
          <p:nvPr/>
        </p:nvSpPr>
        <p:spPr>
          <a:xfrm>
            <a:off x="2339406" y="1940812"/>
            <a:ext cx="389299" cy="4436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EAB79D-35E8-45B8-B6E9-5599673C6727}"/>
              </a:ext>
            </a:extLst>
          </p:cNvPr>
          <p:cNvSpPr/>
          <p:nvPr/>
        </p:nvSpPr>
        <p:spPr>
          <a:xfrm>
            <a:off x="1763595" y="1950168"/>
            <a:ext cx="389299" cy="4436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90A8D9B-9E26-4A8C-A09E-06BF8C12ACE3}"/>
              </a:ext>
            </a:extLst>
          </p:cNvPr>
          <p:cNvSpPr/>
          <p:nvPr/>
        </p:nvSpPr>
        <p:spPr>
          <a:xfrm>
            <a:off x="2923355" y="1950168"/>
            <a:ext cx="389299" cy="4436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DBC1CFB-0F6F-408A-BD32-42C96FEFF0A1}"/>
              </a:ext>
            </a:extLst>
          </p:cNvPr>
          <p:cNvSpPr/>
          <p:nvPr/>
        </p:nvSpPr>
        <p:spPr>
          <a:xfrm>
            <a:off x="3499166" y="1950168"/>
            <a:ext cx="389299" cy="4436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B648963-414A-459C-B425-B2840AA940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866" y="2879378"/>
            <a:ext cx="441245" cy="304150"/>
          </a:xfrm>
          <a:prstGeom prst="rect">
            <a:avLst/>
          </a:prstGeom>
        </p:spPr>
      </p:pic>
      <p:sp>
        <p:nvSpPr>
          <p:cNvPr id="5" name="Star: 5 Points 4">
            <a:extLst>
              <a:ext uri="{FF2B5EF4-FFF2-40B4-BE49-F238E27FC236}">
                <a16:creationId xmlns:a16="http://schemas.microsoft.com/office/drawing/2014/main" id="{8B9BF22F-1B97-4478-8574-0997A3047CCC}"/>
              </a:ext>
            </a:extLst>
          </p:cNvPr>
          <p:cNvSpPr/>
          <p:nvPr/>
        </p:nvSpPr>
        <p:spPr>
          <a:xfrm>
            <a:off x="1706893" y="2625543"/>
            <a:ext cx="536854" cy="543208"/>
          </a:xfrm>
          <a:prstGeom prst="star5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B40155AE-7BC8-41A1-9767-5BAEAFDFAB54}"/>
              </a:ext>
            </a:extLst>
          </p:cNvPr>
          <p:cNvSpPr/>
          <p:nvPr/>
        </p:nvSpPr>
        <p:spPr>
          <a:xfrm>
            <a:off x="2637340" y="2625543"/>
            <a:ext cx="536854" cy="543208"/>
          </a:xfrm>
          <a:prstGeom prst="star5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id="{A6201276-0B1E-4197-8FF0-E86F96616E40}"/>
              </a:ext>
            </a:extLst>
          </p:cNvPr>
          <p:cNvSpPr/>
          <p:nvPr/>
        </p:nvSpPr>
        <p:spPr>
          <a:xfrm>
            <a:off x="3567787" y="2600612"/>
            <a:ext cx="536854" cy="543208"/>
          </a:xfrm>
          <a:prstGeom prst="star5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390F57C-67CB-4DC9-9E3D-82EB1FE134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308" y="3661956"/>
            <a:ext cx="445763" cy="4436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7D4C77-36F9-426D-9487-024BF3D143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9414" y="3409862"/>
            <a:ext cx="827800" cy="93796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5165FA9-7B93-43B6-9E23-B263EB6089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5432" y="3368657"/>
            <a:ext cx="827800" cy="93796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37D1708-6EE8-4F82-821E-AFF09B6339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7214" y="3409862"/>
            <a:ext cx="827800" cy="93796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5EDF93F-E6FF-4BA7-8FB5-CC0D702813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5176" y="3409861"/>
            <a:ext cx="827800" cy="93796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2865D37-1FFE-446A-9C48-0A9B3AA2BD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3179" y="3409860"/>
            <a:ext cx="827800" cy="93796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CB94038-4D73-4A55-A2C0-CFA9CE6160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1491" y="3382408"/>
            <a:ext cx="827800" cy="93796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607E905-5F2E-4319-9BB2-92C93614B0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3289" y="4347821"/>
            <a:ext cx="827800" cy="657132"/>
          </a:xfrm>
          <a:prstGeom prst="rect">
            <a:avLst/>
          </a:prstGeom>
        </p:spPr>
      </p:pic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1A32A10-3BFB-4332-8BA9-19650E210322}"/>
              </a:ext>
            </a:extLst>
          </p:cNvPr>
          <p:cNvSpPr/>
          <p:nvPr/>
        </p:nvSpPr>
        <p:spPr>
          <a:xfrm>
            <a:off x="1632773" y="4470213"/>
            <a:ext cx="701082" cy="4267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3DD38363-9A8B-48DF-BD96-FB5F1AB104A5}"/>
              </a:ext>
            </a:extLst>
          </p:cNvPr>
          <p:cNvSpPr/>
          <p:nvPr/>
        </p:nvSpPr>
        <p:spPr>
          <a:xfrm>
            <a:off x="2498760" y="4463024"/>
            <a:ext cx="701082" cy="4267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075A89CC-B2A8-4251-B4CE-F82AE0E47383}"/>
              </a:ext>
            </a:extLst>
          </p:cNvPr>
          <p:cNvSpPr/>
          <p:nvPr/>
        </p:nvSpPr>
        <p:spPr>
          <a:xfrm>
            <a:off x="3354022" y="4420690"/>
            <a:ext cx="701082" cy="4267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13A85785-AA04-4306-880C-165BB2536602}"/>
              </a:ext>
            </a:extLst>
          </p:cNvPr>
          <p:cNvSpPr/>
          <p:nvPr/>
        </p:nvSpPr>
        <p:spPr>
          <a:xfrm>
            <a:off x="4284833" y="4368823"/>
            <a:ext cx="701082" cy="4267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E7FDD7FE-E268-419C-93A5-BC26F704C69E}"/>
              </a:ext>
            </a:extLst>
          </p:cNvPr>
          <p:cNvSpPr/>
          <p:nvPr/>
        </p:nvSpPr>
        <p:spPr>
          <a:xfrm>
            <a:off x="5314989" y="4347821"/>
            <a:ext cx="701082" cy="4267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Say and Write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1A8B-1ADC-4180-B557-07BCDC3AF1B1}"/>
              </a:ext>
            </a:extLst>
          </p:cNvPr>
          <p:cNvSpPr txBox="1"/>
          <p:nvPr/>
        </p:nvSpPr>
        <p:spPr>
          <a:xfrm rot="18306982">
            <a:off x="-1" y="574882"/>
            <a:ext cx="1054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22/09/21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AD5CE-24D3-46DF-AECA-3F80EEF7FA7C}"/>
              </a:ext>
            </a:extLst>
          </p:cNvPr>
          <p:cNvSpPr txBox="1"/>
          <p:nvPr/>
        </p:nvSpPr>
        <p:spPr>
          <a:xfrm rot="18316210">
            <a:off x="-13040" y="358673"/>
            <a:ext cx="656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2A5F6327-920B-4385-A63A-D68AAEE3D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570817"/>
              </p:ext>
            </p:extLst>
          </p:nvPr>
        </p:nvGraphicFramePr>
        <p:xfrm>
          <a:off x="1524000" y="539748"/>
          <a:ext cx="6096000" cy="4515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5346663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11476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7008337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1616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41386233"/>
                    </a:ext>
                  </a:extLst>
                </a:gridCol>
              </a:tblGrid>
              <a:tr h="7526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62048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4870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24036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18686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990245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519034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902DFC9-67AC-494F-B4DA-5B75A78E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163" y="596441"/>
            <a:ext cx="728396" cy="5458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8F3E98-39C0-49B5-8471-C3CD59A61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714" y="631422"/>
            <a:ext cx="432191" cy="5108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174326-65F7-4EFC-91E1-B8EF1C061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8885" y="539749"/>
            <a:ext cx="432191" cy="7089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26352D-55EF-45C4-906D-A967A7AA5A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880" y="569646"/>
            <a:ext cx="889657" cy="599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CC7FB3-C7FF-411B-9432-32935FCD68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0341" y="608075"/>
            <a:ext cx="606507" cy="5722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719015-7793-4090-B758-F77EBCF17B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1340" y="2981103"/>
            <a:ext cx="860473" cy="4638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323F277-B518-46F6-98C0-CD840EC6B4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0077" y="2888184"/>
            <a:ext cx="641997" cy="6037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825E458-5A87-47F1-B217-5C6C27F4D5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50424" y="2888184"/>
            <a:ext cx="752031" cy="60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22/09//21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CB5DAC-618A-43AD-A73C-033429105805}"/>
              </a:ext>
            </a:extLst>
          </p:cNvPr>
          <p:cNvSpPr txBox="1"/>
          <p:nvPr/>
        </p:nvSpPr>
        <p:spPr>
          <a:xfrm>
            <a:off x="2504204" y="202631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2.Do the work given in note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1018</TotalTime>
  <Words>89</Words>
  <Application>Microsoft Office PowerPoint</Application>
  <PresentationFormat>On-screen Show (16:9)</PresentationFormat>
  <Paragraphs>32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          Revision -7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22</cp:revision>
  <dcterms:created xsi:type="dcterms:W3CDTF">2021-08-30T13:48:31Z</dcterms:created>
  <dcterms:modified xsi:type="dcterms:W3CDTF">2021-09-21T02:54:57Z</dcterms:modified>
</cp:coreProperties>
</file>