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290" r:id="rId3"/>
    <p:sldId id="345" r:id="rId4"/>
    <p:sldId id="343" r:id="rId5"/>
    <p:sldId id="295" r:id="rId6"/>
    <p:sldId id="274" r:id="rId7"/>
    <p:sldId id="259" r:id="rId8"/>
  </p:sldIdLst>
  <p:sldSz cx="9144000" cy="5143500" type="screen16x9"/>
  <p:notesSz cx="7315200" cy="9601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206" autoAdjust="0"/>
    <p:restoredTop sz="94291" autoAdjust="0"/>
  </p:normalViewPr>
  <p:slideViewPr>
    <p:cSldViewPr snapToGrid="0">
      <p:cViewPr varScale="1">
        <p:scale>
          <a:sx n="94" d="100"/>
          <a:sy n="94" d="100"/>
        </p:scale>
        <p:origin x="96" y="23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45" tIns="96645" rIns="96645" bIns="9664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45" tIns="96645" rIns="96645" bIns="96645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r>
              <a:rPr lang="en-US" dirty="0"/>
              <a:t>Note book work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801645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r>
              <a:rPr lang="en-US" dirty="0"/>
              <a:t>x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606174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r>
              <a:rPr lang="en-US" dirty="0"/>
              <a:t>HW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71565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58750" indent="0">
              <a:buNone/>
            </a:pPr>
            <a:r>
              <a:rPr lang="en-US" dirty="0"/>
              <a:t>Do the work given in note bk</a:t>
            </a:r>
            <a:endParaRPr lang="en-IN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45" tIns="96645" rIns="96645" bIns="96645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5" r:id="rId7"/>
    <p:sldLayoutId id="2147483656" r:id="rId8"/>
    <p:sldLayoutId id="2147483657" r:id="rId9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12.jp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png"/><Relationship Id="rId11" Type="http://schemas.openxmlformats.org/officeDocument/2006/relationships/image" Target="../media/image13.gif"/><Relationship Id="rId5" Type="http://schemas.openxmlformats.org/officeDocument/2006/relationships/image" Target="../media/image6.png"/><Relationship Id="rId10" Type="http://schemas.openxmlformats.org/officeDocument/2006/relationships/image" Target="../media/image7.png"/><Relationship Id="rId4" Type="http://schemas.openxmlformats.org/officeDocument/2006/relationships/image" Target="../media/image8.png"/><Relationship Id="rId9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image" Target="../media/image8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6.png"/><Relationship Id="rId10" Type="http://schemas.openxmlformats.org/officeDocument/2006/relationships/image" Target="../media/image13.gif"/><Relationship Id="rId4" Type="http://schemas.openxmlformats.org/officeDocument/2006/relationships/image" Target="../media/image9.png"/><Relationship Id="rId9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2596" y="3609214"/>
            <a:ext cx="9144000" cy="13944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Rectangle 12"/>
          <p:cNvSpPr/>
          <p:nvPr/>
        </p:nvSpPr>
        <p:spPr>
          <a:xfrm>
            <a:off x="5352340" y="1284296"/>
            <a:ext cx="232208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CLASS : NURSERY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304982" y="1774241"/>
            <a:ext cx="225675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 DATE :     21.09.2021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396276" y="2211033"/>
            <a:ext cx="118173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" b="1" dirty="0"/>
              <a:t>SUBJECT : 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5433836" y="2672675"/>
            <a:ext cx="366756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" b="1" dirty="0"/>
              <a:t>CHAPTER NUMBER- NUMBERS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5429162" y="3223405"/>
            <a:ext cx="126188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SUB-TOPIC</a:t>
            </a:r>
            <a:r>
              <a:rPr lang="en-US" b="1" dirty="0">
                <a:latin typeface="Calibri" pitchFamily="34" charset="0"/>
                <a:cs typeface="Calibri" pitchFamily="34" charset="0"/>
              </a:rPr>
              <a:t> :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469300" y="2211034"/>
            <a:ext cx="82266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indent="0">
              <a:buNone/>
            </a:pPr>
            <a:r>
              <a:rPr lang="en-US" b="1" dirty="0"/>
              <a:t>MATHS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588848" y="3164159"/>
            <a:ext cx="2632103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b="1" dirty="0"/>
              <a:t>NUMBERS(REVISION-6 (write the missing numbers</a:t>
            </a:r>
            <a:r>
              <a:rPr lang="en-US" sz="1600" b="1" dirty="0"/>
              <a:t>)</a:t>
            </a:r>
          </a:p>
        </p:txBody>
      </p:sp>
      <p:pic>
        <p:nvPicPr>
          <p:cNvPr id="12" name="Picture 11" descr="Nursery-350.jpg">
            <a:extLst>
              <a:ext uri="{FF2B5EF4-FFF2-40B4-BE49-F238E27FC236}">
                <a16:creationId xmlns:a16="http://schemas.microsoft.com/office/drawing/2014/main" id="{913086AE-A31C-477F-8417-9F956DBBCB3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97" y="1"/>
            <a:ext cx="5237268" cy="386692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36E904-AE7A-492D-8410-E59F27F4A1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375" y="127591"/>
            <a:ext cx="8520600" cy="355776"/>
          </a:xfrm>
        </p:spPr>
        <p:txBody>
          <a:bodyPr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en-US" sz="2000" b="1">
                <a:ln/>
                <a:solidFill>
                  <a:schemeClr val="accent4"/>
                </a:solidFill>
              </a:rPr>
              <a:t>IDENTIFY THE GIVEN NUMBERS</a:t>
            </a:r>
            <a:endParaRPr lang="en-IN" sz="2000" b="1" dirty="0">
              <a:ln/>
              <a:solidFill>
                <a:schemeClr val="accent4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938486D-352A-444D-8E75-8DF0DB5F47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0963" y="780164"/>
            <a:ext cx="1350999" cy="179158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458C0BF-1260-4341-AAA9-74BDDF60F1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61794" y="780163"/>
            <a:ext cx="1091499" cy="179158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98F8AC1-4699-41D4-9DFD-F9754F72081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695104"/>
            <a:ext cx="1350999" cy="1791584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B5113107-83E0-457B-B2A8-C6F946A70A3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95840" y="604062"/>
            <a:ext cx="1250987" cy="1973668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999FFEFA-3CCA-4F65-B273-5339379A4F1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4234" y="2885410"/>
            <a:ext cx="1624456" cy="1477926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DF8EF388-C154-4EB9-935F-299B6170257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50090" y="2784589"/>
            <a:ext cx="1091499" cy="1346348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ECB8D436-E4CD-4A78-9985-CA5C6CD016A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238722" y="2394875"/>
            <a:ext cx="1847850" cy="1999029"/>
          </a:xfrm>
          <a:prstGeom prst="rect">
            <a:avLst/>
          </a:prstGeom>
        </p:spPr>
      </p:pic>
      <p:pic>
        <p:nvPicPr>
          <p:cNvPr id="11" name="Google Shape;76;p16">
            <a:extLst>
              <a:ext uri="{FF2B5EF4-FFF2-40B4-BE49-F238E27FC236}">
                <a16:creationId xmlns:a16="http://schemas.microsoft.com/office/drawing/2014/main" id="{41A60BD2-8317-4688-847E-79D3CED846F1}"/>
              </a:ext>
            </a:extLst>
          </p:cNvPr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8029481" y="4090259"/>
            <a:ext cx="925650" cy="9256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7643184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8F65A4-35A3-4057-A283-04ABB5B1AC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24339"/>
            <a:ext cx="8520600" cy="432862"/>
          </a:xfrm>
        </p:spPr>
        <p:txBody>
          <a:bodyPr/>
          <a:lstStyle/>
          <a:p>
            <a:endParaRPr lang="en-IN"/>
          </a:p>
        </p:txBody>
      </p:sp>
      <p:pic>
        <p:nvPicPr>
          <p:cNvPr id="3" name="Content Placeholder 3" descr="WRITING.jpg">
            <a:extLst>
              <a:ext uri="{FF2B5EF4-FFF2-40B4-BE49-F238E27FC236}">
                <a16:creationId xmlns:a16="http://schemas.microsoft.com/office/drawing/2014/main" id="{B5B7240B-63A6-43AF-B391-9DB6E5AE91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7127" y="715456"/>
            <a:ext cx="7743859" cy="4175522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6" name="Google Shape;76;p16">
            <a:extLst>
              <a:ext uri="{FF2B5EF4-FFF2-40B4-BE49-F238E27FC236}">
                <a16:creationId xmlns:a16="http://schemas.microsoft.com/office/drawing/2014/main" id="{7F004D49-851C-4734-B54F-153052920908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495336" y="4307084"/>
            <a:ext cx="925650" cy="583894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93A550C-2904-43CE-84F6-4807BB17DCE7}"/>
              </a:ext>
            </a:extLst>
          </p:cNvPr>
          <p:cNvSpPr txBox="1"/>
          <p:nvPr/>
        </p:nvSpPr>
        <p:spPr>
          <a:xfrm>
            <a:off x="2759322" y="2271668"/>
            <a:ext cx="4573758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19063"/>
            <a:r>
              <a:rPr lang="en-US" sz="3300" dirty="0"/>
              <a:t>Note book work</a:t>
            </a:r>
            <a:endParaRPr lang="en-IN" sz="3300" dirty="0"/>
          </a:p>
        </p:txBody>
      </p:sp>
    </p:spTree>
    <p:extLst>
      <p:ext uri="{BB962C8B-B14F-4D97-AF65-F5344CB8AC3E}">
        <p14:creationId xmlns:p14="http://schemas.microsoft.com/office/powerpoint/2010/main" val="64674915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32462E-47EC-4CA0-BBF4-6D71261883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074" y="82886"/>
            <a:ext cx="8520600" cy="478428"/>
          </a:xfrm>
        </p:spPr>
        <p:txBody>
          <a:bodyPr/>
          <a:lstStyle/>
          <a:p>
            <a:r>
              <a:rPr lang="en-US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                         Revision -6</a:t>
            </a:r>
            <a:endParaRPr lang="en-IN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3D07EC-785C-4C9B-BED3-151B54A94C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561314"/>
            <a:ext cx="8520600" cy="4582185"/>
          </a:xfrm>
        </p:spPr>
        <p:txBody>
          <a:bodyPr/>
          <a:lstStyle/>
          <a:p>
            <a:r>
              <a:rPr lang="en-US" dirty="0"/>
              <a:t>Q’1 Write the missing number.</a:t>
            </a:r>
            <a:endParaRPr lang="en-IN" dirty="0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D0936A36-3584-4F23-81AF-D25912432611}"/>
              </a:ext>
            </a:extLst>
          </p:cNvPr>
          <p:cNvSpPr txBox="1"/>
          <p:nvPr/>
        </p:nvSpPr>
        <p:spPr>
          <a:xfrm rot="18331515">
            <a:off x="-98678" y="254315"/>
            <a:ext cx="91464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20/09/21</a:t>
            </a:r>
            <a:endParaRPr lang="en-IN" dirty="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DC2D9848-71A1-40AE-B8F1-C861D965AEFE}"/>
              </a:ext>
            </a:extLst>
          </p:cNvPr>
          <p:cNvSpPr txBox="1"/>
          <p:nvPr/>
        </p:nvSpPr>
        <p:spPr>
          <a:xfrm rot="18703398">
            <a:off x="-208558" y="168211"/>
            <a:ext cx="73178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750" indent="0">
              <a:buNone/>
            </a:pPr>
            <a:r>
              <a:rPr lang="en-US" dirty="0"/>
              <a:t>CW</a:t>
            </a:r>
            <a:endParaRPr lang="en-IN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FD2CDFE-3794-4E84-A157-7C58C02F8E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9769" y="1227544"/>
            <a:ext cx="7846827" cy="2768600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FAE5EF34-C0C9-455B-A4AA-72A9BDBBB38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7777" y="2882252"/>
            <a:ext cx="563526" cy="477636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26F602B5-57FC-4154-9315-3694F6D221B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12782" y="3094535"/>
            <a:ext cx="432191" cy="530705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46946434-A873-4243-AC5C-D3114187A03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33439" y="2436407"/>
            <a:ext cx="361575" cy="350875"/>
          </a:xfrm>
          <a:prstGeom prst="rect">
            <a:avLst/>
          </a:prstGeom>
        </p:spPr>
      </p:pic>
      <p:sp>
        <p:nvSpPr>
          <p:cNvPr id="8" name="Rectangle: Single Corner Rounded 7">
            <a:extLst>
              <a:ext uri="{FF2B5EF4-FFF2-40B4-BE49-F238E27FC236}">
                <a16:creationId xmlns:a16="http://schemas.microsoft.com/office/drawing/2014/main" id="{10E3CEC3-3441-4097-BD2F-7049295E31A9}"/>
              </a:ext>
            </a:extLst>
          </p:cNvPr>
          <p:cNvSpPr/>
          <p:nvPr/>
        </p:nvSpPr>
        <p:spPr>
          <a:xfrm>
            <a:off x="3047913" y="3721611"/>
            <a:ext cx="432191" cy="45719"/>
          </a:xfrm>
          <a:prstGeom prst="round1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6" name="Rectangle: Single Corner Rounded 55">
            <a:extLst>
              <a:ext uri="{FF2B5EF4-FFF2-40B4-BE49-F238E27FC236}">
                <a16:creationId xmlns:a16="http://schemas.microsoft.com/office/drawing/2014/main" id="{AB7D6908-3AAB-4C6F-9FC7-1102AED6E463}"/>
              </a:ext>
            </a:extLst>
          </p:cNvPr>
          <p:cNvSpPr/>
          <p:nvPr/>
        </p:nvSpPr>
        <p:spPr>
          <a:xfrm>
            <a:off x="5627797" y="2833039"/>
            <a:ext cx="320183" cy="98425"/>
          </a:xfrm>
          <a:prstGeom prst="round1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89C4377C-07A6-4F37-B9AE-809DF6207007}"/>
              </a:ext>
            </a:extLst>
          </p:cNvPr>
          <p:cNvSpPr txBox="1"/>
          <p:nvPr/>
        </p:nvSpPr>
        <p:spPr>
          <a:xfrm>
            <a:off x="7421559" y="2665886"/>
            <a:ext cx="1432737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750" indent="0">
              <a:buNone/>
            </a:pPr>
            <a:r>
              <a:rPr lang="en-US" sz="6600" dirty="0"/>
              <a:t>x</a:t>
            </a:r>
            <a:endParaRPr lang="en-IN" sz="6600" dirty="0"/>
          </a:p>
        </p:txBody>
      </p:sp>
      <p:pic>
        <p:nvPicPr>
          <p:cNvPr id="60" name="Picture 59">
            <a:extLst>
              <a:ext uri="{FF2B5EF4-FFF2-40B4-BE49-F238E27FC236}">
                <a16:creationId xmlns:a16="http://schemas.microsoft.com/office/drawing/2014/main" id="{0F26C969-A7A8-4987-9E17-F9C67680669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019703" y="3143665"/>
            <a:ext cx="432191" cy="444685"/>
          </a:xfrm>
          <a:prstGeom prst="rect">
            <a:avLst/>
          </a:prstGeom>
        </p:spPr>
      </p:pic>
      <p:pic>
        <p:nvPicPr>
          <p:cNvPr id="61" name="Picture 60">
            <a:extLst>
              <a:ext uri="{FF2B5EF4-FFF2-40B4-BE49-F238E27FC236}">
                <a16:creationId xmlns:a16="http://schemas.microsoft.com/office/drawing/2014/main" id="{396C0AAC-FC08-403E-8364-C4CE2299C3B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74128" y="2787282"/>
            <a:ext cx="438110" cy="477636"/>
          </a:xfrm>
          <a:prstGeom prst="rect">
            <a:avLst/>
          </a:prstGeom>
        </p:spPr>
      </p:pic>
      <p:pic>
        <p:nvPicPr>
          <p:cNvPr id="62" name="Picture 61">
            <a:extLst>
              <a:ext uri="{FF2B5EF4-FFF2-40B4-BE49-F238E27FC236}">
                <a16:creationId xmlns:a16="http://schemas.microsoft.com/office/drawing/2014/main" id="{8C1C4BCF-53D1-4FB7-8C5A-92BCDBE7E5E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516773" y="2484605"/>
            <a:ext cx="563527" cy="321056"/>
          </a:xfrm>
          <a:prstGeom prst="rect">
            <a:avLst/>
          </a:prstGeom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653FBE60-358C-4D63-819E-4719BCEC46A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753805" y="2886166"/>
            <a:ext cx="641997" cy="379213"/>
          </a:xfrm>
          <a:prstGeom prst="rect">
            <a:avLst/>
          </a:prstGeom>
        </p:spPr>
      </p:pic>
      <p:sp>
        <p:nvSpPr>
          <p:cNvPr id="64" name="Rectangle: Single Corner Rounded 63">
            <a:extLst>
              <a:ext uri="{FF2B5EF4-FFF2-40B4-BE49-F238E27FC236}">
                <a16:creationId xmlns:a16="http://schemas.microsoft.com/office/drawing/2014/main" id="{7E02B3C5-9025-44E8-9A8B-16501B9D0341}"/>
              </a:ext>
            </a:extLst>
          </p:cNvPr>
          <p:cNvSpPr/>
          <p:nvPr/>
        </p:nvSpPr>
        <p:spPr>
          <a:xfrm flipV="1">
            <a:off x="6892841" y="3263036"/>
            <a:ext cx="312677" cy="45719"/>
          </a:xfrm>
          <a:prstGeom prst="round1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9" name="Rectangle: Single Corner Rounded 18">
            <a:extLst>
              <a:ext uri="{FF2B5EF4-FFF2-40B4-BE49-F238E27FC236}">
                <a16:creationId xmlns:a16="http://schemas.microsoft.com/office/drawing/2014/main" id="{7C1EF7B7-D4B7-4857-8997-08187D5C1FBB}"/>
              </a:ext>
            </a:extLst>
          </p:cNvPr>
          <p:cNvSpPr/>
          <p:nvPr/>
        </p:nvSpPr>
        <p:spPr>
          <a:xfrm flipV="1">
            <a:off x="4712818" y="3266204"/>
            <a:ext cx="312677" cy="45719"/>
          </a:xfrm>
          <a:prstGeom prst="round1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9318F9A-278C-4A4F-B67C-8F5CE7841F0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50706" y="2748885"/>
            <a:ext cx="546769" cy="396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781423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BB23A7-F945-4224-9044-01EFA9199F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374" y="88134"/>
            <a:ext cx="8520600" cy="241476"/>
          </a:xfrm>
        </p:spPr>
        <p:txBody>
          <a:bodyPr/>
          <a:lstStyle/>
          <a:p>
            <a:r>
              <a:rPr lang="en-US" sz="2400" dirty="0"/>
              <a:t>Say and Write</a:t>
            </a:r>
            <a:endParaRPr lang="en-IN" sz="2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D981A8B-1ADC-4180-B557-07BCDC3AF1B1}"/>
              </a:ext>
            </a:extLst>
          </p:cNvPr>
          <p:cNvSpPr txBox="1"/>
          <p:nvPr/>
        </p:nvSpPr>
        <p:spPr>
          <a:xfrm rot="18306982">
            <a:off x="-1" y="574882"/>
            <a:ext cx="105472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750" indent="0">
              <a:buNone/>
            </a:pPr>
            <a:r>
              <a:rPr lang="en-US" dirty="0"/>
              <a:t>21/09/21</a:t>
            </a:r>
            <a:endParaRPr lang="en-IN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ADAD5CE-24D3-46DF-AECA-3F80EEF7FA7C}"/>
              </a:ext>
            </a:extLst>
          </p:cNvPr>
          <p:cNvSpPr txBox="1"/>
          <p:nvPr/>
        </p:nvSpPr>
        <p:spPr>
          <a:xfrm rot="18316210">
            <a:off x="-13040" y="358673"/>
            <a:ext cx="65637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750" indent="0">
              <a:buNone/>
            </a:pPr>
            <a:r>
              <a:rPr lang="en-US" dirty="0"/>
              <a:t>HW</a:t>
            </a:r>
            <a:endParaRPr lang="en-IN" dirty="0"/>
          </a:p>
        </p:txBody>
      </p:sp>
      <p:graphicFrame>
        <p:nvGraphicFramePr>
          <p:cNvPr id="4" name="Table 7">
            <a:extLst>
              <a:ext uri="{FF2B5EF4-FFF2-40B4-BE49-F238E27FC236}">
                <a16:creationId xmlns:a16="http://schemas.microsoft.com/office/drawing/2014/main" id="{2A5F6327-920B-4385-A63A-D68AAEE3DE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1570817"/>
              </p:ext>
            </p:extLst>
          </p:nvPr>
        </p:nvGraphicFramePr>
        <p:xfrm>
          <a:off x="1524000" y="539748"/>
          <a:ext cx="6096000" cy="45156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53466635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5114761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377008337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7161606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641386233"/>
                    </a:ext>
                  </a:extLst>
                </a:gridCol>
              </a:tblGrid>
              <a:tr h="752603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3620480"/>
                  </a:ext>
                </a:extLst>
              </a:tr>
              <a:tr h="752603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548700"/>
                  </a:ext>
                </a:extLst>
              </a:tr>
              <a:tr h="752603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3240360"/>
                  </a:ext>
                </a:extLst>
              </a:tr>
              <a:tr h="752603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0818686"/>
                  </a:ext>
                </a:extLst>
              </a:tr>
              <a:tr h="752603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6990245"/>
                  </a:ext>
                </a:extLst>
              </a:tr>
              <a:tr h="752603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5190346"/>
                  </a:ext>
                </a:extLst>
              </a:tr>
            </a:tbl>
          </a:graphicData>
        </a:graphic>
      </p:graphicFrame>
      <p:pic>
        <p:nvPicPr>
          <p:cNvPr id="8" name="Picture 7">
            <a:extLst>
              <a:ext uri="{FF2B5EF4-FFF2-40B4-BE49-F238E27FC236}">
                <a16:creationId xmlns:a16="http://schemas.microsoft.com/office/drawing/2014/main" id="{E902DFC9-67AC-494F-B4DA-5B75A78E15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6163" y="596441"/>
            <a:ext cx="728396" cy="54585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F8F3E98-39C0-49B5-8471-C3CD59A61F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07714" y="631422"/>
            <a:ext cx="432191" cy="51087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71174326-65F7-4EFC-91E1-B8EF1C06181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98885" y="539749"/>
            <a:ext cx="432191" cy="70892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1626352D-55EF-45C4-906D-A967A7AA5A5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85880" y="569646"/>
            <a:ext cx="889657" cy="599441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27CC7FB3-C7FF-411B-9432-32935FCD683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30341" y="608075"/>
            <a:ext cx="606507" cy="572269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27719015-7793-4090-B758-F77EBCF17BF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691340" y="2981103"/>
            <a:ext cx="860473" cy="463845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323F277-B518-46F6-98C0-CD840EC6B42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410077" y="2888184"/>
            <a:ext cx="641997" cy="603791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8825E458-5A87-47F1-B217-5C6C27F4D5C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050424" y="2888184"/>
            <a:ext cx="752031" cy="603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590759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0344" y="379718"/>
            <a:ext cx="8520600" cy="4253242"/>
          </a:xfrm>
        </p:spPr>
        <p:txBody>
          <a:bodyPr/>
          <a:lstStyle/>
          <a:p>
            <a:pPr>
              <a:buNone/>
            </a:pPr>
            <a:r>
              <a:rPr lang="en-US" dirty="0"/>
              <a:t>                              </a:t>
            </a:r>
          </a:p>
          <a:p>
            <a:pPr>
              <a:buNone/>
            </a:pPr>
            <a:endParaRPr lang="en-US" sz="2000" dirty="0"/>
          </a:p>
          <a:p>
            <a:pPr>
              <a:buNone/>
            </a:pPr>
            <a:r>
              <a:rPr lang="en-US" sz="2000" dirty="0"/>
              <a:t>                            1  .Practice counting 1-5</a:t>
            </a:r>
          </a:p>
          <a:p>
            <a:pPr>
              <a:buNone/>
            </a:pPr>
            <a:r>
              <a:rPr lang="en-US" sz="2000" dirty="0"/>
              <a:t>                          </a:t>
            </a:r>
          </a:p>
        </p:txBody>
      </p:sp>
      <p:pic>
        <p:nvPicPr>
          <p:cNvPr id="4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BOAR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0344" y="408817"/>
            <a:ext cx="7910206" cy="4508939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644017" y="799269"/>
            <a:ext cx="17477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u="sng" dirty="0">
                <a:solidFill>
                  <a:schemeClr val="bg1"/>
                </a:solidFill>
              </a:rPr>
              <a:t>ASSIGNMENT</a:t>
            </a:r>
            <a:endParaRPr lang="en-IN" sz="1800" u="sng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 rot="18785136">
            <a:off x="1379992" y="1014713"/>
            <a:ext cx="93006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u="sng" dirty="0">
                <a:solidFill>
                  <a:schemeClr val="bg1"/>
                </a:solidFill>
              </a:rPr>
              <a:t>21/09//21</a:t>
            </a:r>
            <a:endParaRPr lang="en-IN" u="sng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94739" y="1522293"/>
            <a:ext cx="313419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1.Practice  Revision work</a:t>
            </a:r>
            <a:endParaRPr lang="en-IN" sz="2000" dirty="0">
              <a:solidFill>
                <a:schemeClr val="bg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1CB5DAC-618A-43AD-A73C-033429105805}"/>
              </a:ext>
            </a:extLst>
          </p:cNvPr>
          <p:cNvSpPr txBox="1"/>
          <p:nvPr/>
        </p:nvSpPr>
        <p:spPr>
          <a:xfrm>
            <a:off x="2504204" y="2026314"/>
            <a:ext cx="4572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750" indent="0">
              <a:buNone/>
            </a:pPr>
            <a:r>
              <a:rPr lang="en-US" sz="2000" dirty="0">
                <a:solidFill>
                  <a:schemeClr val="bg1"/>
                </a:solidFill>
              </a:rPr>
              <a:t>2.Do the work given in note bk</a:t>
            </a:r>
            <a:endParaRPr lang="en-IN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MATHS PPT-0..09.21 (1) (1)</Template>
  <TotalTime>951</TotalTime>
  <Words>92</Words>
  <Application>Microsoft Office PowerPoint</Application>
  <PresentationFormat>On-screen Show (16:9)</PresentationFormat>
  <Paragraphs>31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Simple Light</vt:lpstr>
      <vt:lpstr>PowerPoint Presentation</vt:lpstr>
      <vt:lpstr>IDENTIFY THE GIVEN NUMBERS</vt:lpstr>
      <vt:lpstr>PowerPoint Presentation</vt:lpstr>
      <vt:lpstr>                          Revision -6</vt:lpstr>
      <vt:lpstr>Say and Write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meera.raj04@outlook.com</dc:creator>
  <cp:lastModifiedBy>meera.raj04@outlook.com</cp:lastModifiedBy>
  <cp:revision>19</cp:revision>
  <dcterms:created xsi:type="dcterms:W3CDTF">2021-08-30T13:48:31Z</dcterms:created>
  <dcterms:modified xsi:type="dcterms:W3CDTF">2021-09-20T02:10:07Z</dcterms:modified>
</cp:coreProperties>
</file>