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13"/>
  </p:notesMasterIdLst>
  <p:sldIdLst>
    <p:sldId id="256" r:id="rId2"/>
    <p:sldId id="338" r:id="rId3"/>
    <p:sldId id="340" r:id="rId4"/>
    <p:sldId id="344" r:id="rId5"/>
    <p:sldId id="317" r:id="rId6"/>
    <p:sldId id="342" r:id="rId7"/>
    <p:sldId id="345" r:id="rId8"/>
    <p:sldId id="346" r:id="rId9"/>
    <p:sldId id="347" r:id="rId10"/>
    <p:sldId id="274" r:id="rId11"/>
    <p:sldId id="259" r:id="rId12"/>
  </p:sldIdLst>
  <p:sldSz cx="9144000" cy="5143500" type="screen16x9"/>
  <p:notesSz cx="7315200" cy="96012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206" autoAdjust="0"/>
    <p:restoredTop sz="94291" autoAdjust="0"/>
  </p:normalViewPr>
  <p:slideViewPr>
    <p:cSldViewPr snapToGrid="0">
      <p:cViewPr varScale="1">
        <p:scale>
          <a:sx n="90" d="100"/>
          <a:sy n="90" d="100"/>
        </p:scale>
        <p:origin x="750" y="84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457200" y="720725"/>
            <a:ext cx="6400800" cy="3600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45" tIns="96645" rIns="96645" bIns="9664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457200" y="720725"/>
            <a:ext cx="6400800" cy="3600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2" name="Google Shape;52;p1:notes"/>
          <p:cNvSpPr txBox="1">
            <a:spLocks noGrp="1"/>
          </p:cNvSpPr>
          <p:nvPr>
            <p:ph type="body" idx="1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45" tIns="96645" rIns="96645" bIns="96645" anchor="t" anchorCtr="0">
            <a:noAutofit/>
          </a:bodyPr>
          <a:lstStyle/>
          <a:p>
            <a:pPr marL="0" indent="0"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indent="0">
              <a:buNone/>
            </a:pPr>
            <a:r>
              <a:rPr lang="en-US" dirty="0"/>
              <a:t>Note book work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44445759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2.Do bk </a:t>
            </a:r>
            <a:r>
              <a:rPr lang="en-US" dirty="0" err="1"/>
              <a:t>pg</a:t>
            </a:r>
            <a:r>
              <a:rPr lang="en-US" dirty="0"/>
              <a:t> no-63</a:t>
            </a:r>
            <a:endParaRPr lang="en-IN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457200" y="720725"/>
            <a:ext cx="6400800" cy="3600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4" name="Google Shape;74;p4:notes"/>
          <p:cNvSpPr txBox="1">
            <a:spLocks noGrp="1"/>
          </p:cNvSpPr>
          <p:nvPr>
            <p:ph type="body" idx="1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45" tIns="96645" rIns="96645" bIns="96645" anchor="t" anchorCtr="0">
            <a:noAutofit/>
          </a:bodyPr>
          <a:lstStyle/>
          <a:p>
            <a:pPr marL="0" indent="0">
              <a:buNone/>
            </a:pPr>
            <a:endParaRPr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47F38-B617-4D2F-AE0A-013F0C4D2C57}" type="datetimeFigureOut">
              <a:rPr lang="en-US" smtClean="0"/>
              <a:pPr/>
              <a:t>12/1/2021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676009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5" r:id="rId7"/>
    <p:sldLayoutId id="2147483656" r:id="rId8"/>
    <p:sldLayoutId id="2147483657" r:id="rId9"/>
    <p:sldLayoutId id="2147483660" r:id="rId10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8.png"/><Relationship Id="rId5" Type="http://schemas.openxmlformats.org/officeDocument/2006/relationships/image" Target="../media/image7.jp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0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2596" y="3609214"/>
            <a:ext cx="9144000" cy="1394461"/>
          </a:xfrm>
          <a:prstGeom prst="rect">
            <a:avLst/>
          </a:prstGeom>
          <a:noFill/>
          <a:ln>
            <a:noFill/>
          </a:ln>
        </p:spPr>
      </p:pic>
      <p:pic>
        <p:nvPicPr>
          <p:cNvPr id="55" name="Google Shape;55;p1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904900" y="105700"/>
            <a:ext cx="1170475" cy="1170475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Rectangle 12"/>
          <p:cNvSpPr/>
          <p:nvPr/>
        </p:nvSpPr>
        <p:spPr>
          <a:xfrm>
            <a:off x="5352340" y="1284296"/>
            <a:ext cx="2322089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/>
              <a:t>CLASS : NURSERY</a:t>
            </a:r>
          </a:p>
        </p:txBody>
      </p:sp>
      <p:sp>
        <p:nvSpPr>
          <p:cNvPr id="14" name="Rectangle 13"/>
          <p:cNvSpPr/>
          <p:nvPr/>
        </p:nvSpPr>
        <p:spPr>
          <a:xfrm>
            <a:off x="5463521" y="1805489"/>
            <a:ext cx="225675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/>
              <a:t> DATE :     02.12.2021</a:t>
            </a:r>
          </a:p>
        </p:txBody>
      </p:sp>
      <p:sp>
        <p:nvSpPr>
          <p:cNvPr id="15" name="Rectangle 14"/>
          <p:cNvSpPr/>
          <p:nvPr/>
        </p:nvSpPr>
        <p:spPr>
          <a:xfrm>
            <a:off x="5396276" y="2211033"/>
            <a:ext cx="118173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" b="1" dirty="0"/>
              <a:t>SUBJECT : </a:t>
            </a:r>
            <a:endParaRPr lang="en-US" dirty="0"/>
          </a:p>
        </p:txBody>
      </p:sp>
      <p:sp>
        <p:nvSpPr>
          <p:cNvPr id="17" name="Rectangle 16"/>
          <p:cNvSpPr/>
          <p:nvPr/>
        </p:nvSpPr>
        <p:spPr>
          <a:xfrm>
            <a:off x="5524550" y="2756234"/>
            <a:ext cx="82266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/>
              <a:t>TOPIC</a:t>
            </a:r>
            <a:r>
              <a:rPr lang="en-US" b="1" dirty="0">
                <a:latin typeface="Calibri" pitchFamily="34" charset="0"/>
                <a:cs typeface="Calibri" pitchFamily="34" charset="0"/>
              </a:rPr>
              <a:t> :</a:t>
            </a:r>
          </a:p>
        </p:txBody>
      </p:sp>
      <p:sp>
        <p:nvSpPr>
          <p:cNvPr id="18" name="Rectangle 17"/>
          <p:cNvSpPr/>
          <p:nvPr/>
        </p:nvSpPr>
        <p:spPr>
          <a:xfrm>
            <a:off x="6469300" y="2211034"/>
            <a:ext cx="82266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indent="0">
              <a:buNone/>
            </a:pPr>
            <a:r>
              <a:rPr lang="en-US" b="1" dirty="0"/>
              <a:t>MATHS</a:t>
            </a:r>
          </a:p>
        </p:txBody>
      </p:sp>
      <p:sp>
        <p:nvSpPr>
          <p:cNvPr id="20" name="Rectangle 19"/>
          <p:cNvSpPr/>
          <p:nvPr/>
        </p:nvSpPr>
        <p:spPr>
          <a:xfrm>
            <a:off x="6206818" y="2756234"/>
            <a:ext cx="2509507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US" sz="1600" b="1" dirty="0"/>
              <a:t>:NUMBER-14 IN NT BK</a:t>
            </a:r>
          </a:p>
        </p:txBody>
      </p:sp>
      <p:pic>
        <p:nvPicPr>
          <p:cNvPr id="12" name="Picture 11" descr="Nursery-350.jpg">
            <a:extLst>
              <a:ext uri="{FF2B5EF4-FFF2-40B4-BE49-F238E27FC236}">
                <a16:creationId xmlns:a16="http://schemas.microsoft.com/office/drawing/2014/main" id="{913086AE-A31C-477F-8417-9F956DBBCB3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597" y="1"/>
            <a:ext cx="5237268" cy="386692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0344" y="379718"/>
            <a:ext cx="8520600" cy="4253242"/>
          </a:xfrm>
        </p:spPr>
        <p:txBody>
          <a:bodyPr/>
          <a:lstStyle/>
          <a:p>
            <a:pPr>
              <a:buNone/>
            </a:pPr>
            <a:r>
              <a:rPr lang="en-US" dirty="0"/>
              <a:t>                              </a:t>
            </a:r>
          </a:p>
          <a:p>
            <a:pPr>
              <a:buNone/>
            </a:pPr>
            <a:endParaRPr lang="en-US" sz="2000" dirty="0"/>
          </a:p>
          <a:p>
            <a:pPr>
              <a:buNone/>
            </a:pPr>
            <a:r>
              <a:rPr lang="en-US" sz="2000" dirty="0"/>
              <a:t>                            1  .Practice counting 1-5</a:t>
            </a:r>
          </a:p>
          <a:p>
            <a:pPr>
              <a:buNone/>
            </a:pPr>
            <a:r>
              <a:rPr lang="en-US" sz="2000" dirty="0"/>
              <a:t>                          </a:t>
            </a:r>
          </a:p>
        </p:txBody>
      </p:sp>
      <p:pic>
        <p:nvPicPr>
          <p:cNvPr id="4" name="Google Shape;76;p1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210550" y="4199975"/>
            <a:ext cx="925650" cy="925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 descr="BOAR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0344" y="379718"/>
            <a:ext cx="7910206" cy="4508939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3644017" y="799269"/>
            <a:ext cx="174779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800" u="sng" dirty="0">
                <a:solidFill>
                  <a:schemeClr val="bg1"/>
                </a:solidFill>
              </a:rPr>
              <a:t>ASSIGNMENT</a:t>
            </a:r>
            <a:endParaRPr lang="en-IN" sz="1800" u="sng" dirty="0">
              <a:solidFill>
                <a:schemeClr val="bg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 rot="18785136">
            <a:off x="1404839" y="1014713"/>
            <a:ext cx="88036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u="sng" dirty="0">
                <a:solidFill>
                  <a:schemeClr val="bg1"/>
                </a:solidFill>
              </a:rPr>
              <a:t>02/12/21</a:t>
            </a:r>
            <a:endParaRPr lang="en-IN" u="sng" dirty="0">
              <a:solidFill>
                <a:schemeClr val="bg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434275" y="1532376"/>
            <a:ext cx="364234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</a:rPr>
              <a:t>1.Practice   counting    11 to20</a:t>
            </a:r>
            <a:endParaRPr lang="en-IN" sz="2000" dirty="0">
              <a:solidFill>
                <a:schemeClr val="bg1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793EE97-CC7D-43A8-B7AB-F0716884DE0D}"/>
              </a:ext>
            </a:extLst>
          </p:cNvPr>
          <p:cNvSpPr txBox="1"/>
          <p:nvPr/>
        </p:nvSpPr>
        <p:spPr>
          <a:xfrm>
            <a:off x="2434275" y="1965491"/>
            <a:ext cx="4229185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</a:rPr>
              <a:t>2.Complete  the work given in </a:t>
            </a:r>
            <a:r>
              <a:rPr lang="en-US" sz="2000" dirty="0" err="1">
                <a:solidFill>
                  <a:schemeClr val="bg1"/>
                </a:solidFill>
              </a:rPr>
              <a:t>nt</a:t>
            </a:r>
            <a:r>
              <a:rPr lang="en-US" sz="2000" dirty="0">
                <a:solidFill>
                  <a:schemeClr val="bg1"/>
                </a:solidFill>
              </a:rPr>
              <a:t> bk</a:t>
            </a:r>
            <a:endParaRPr lang="en-IN" sz="20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" name="Google Shape;76;p1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210550" y="4199975"/>
            <a:ext cx="925650" cy="925650"/>
          </a:xfrm>
          <a:prstGeom prst="rect">
            <a:avLst/>
          </a:prstGeom>
          <a:noFill/>
          <a:ln>
            <a:noFill/>
          </a:ln>
        </p:spPr>
      </p:pic>
      <p:sp>
        <p:nvSpPr>
          <p:cNvPr id="77" name="Google Shape;77;p16"/>
          <p:cNvSpPr txBox="1"/>
          <p:nvPr/>
        </p:nvSpPr>
        <p:spPr>
          <a:xfrm>
            <a:off x="621425" y="743500"/>
            <a:ext cx="7801200" cy="356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45720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en" sz="400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THANKING YOU</a:t>
            </a:r>
            <a:endParaRPr sz="4000" b="1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en" sz="4000" b="1" i="0" u="none" strike="noStrike" cap="none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ODM EDUCATIONAL GROUP</a:t>
            </a:r>
            <a:endParaRPr sz="4000" b="1" i="0" u="none" strike="noStrike" cap="none" dirty="0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0AAFD6-A184-4BC5-B417-6B51C4DA75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1384" y="0"/>
            <a:ext cx="8520600" cy="371192"/>
          </a:xfrm>
        </p:spPr>
        <p:txBody>
          <a:bodyPr/>
          <a:lstStyle/>
          <a:p>
            <a:r>
              <a:rPr lang="en-IN" dirty="0"/>
              <a:t>               Identify the given number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2EED949-8AC4-4C36-9372-2A17A91C6AF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11700" y="633742"/>
            <a:ext cx="8520600" cy="4418091"/>
          </a:xfrm>
        </p:spPr>
        <p:txBody>
          <a:bodyPr/>
          <a:lstStyle/>
          <a:p>
            <a:endParaRPr lang="en-IN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EB5477B-707F-483A-AC0E-E4650FF348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01845" y="1062965"/>
            <a:ext cx="1373911" cy="216894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697BB9D-B9CB-43F8-B8E4-470D808A8E0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21938" y="1062965"/>
            <a:ext cx="1373911" cy="216894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95AFDB1-6BFE-46AD-AE4A-F14BF16687E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14906" y="1156949"/>
            <a:ext cx="1251697" cy="15328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2912D53-BA5B-4084-B60B-9E8528F0A2B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11684" y="1070834"/>
            <a:ext cx="1180001" cy="172922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AC7D3DA1-8972-4562-A91F-82DC72F4603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72613" y="3231914"/>
            <a:ext cx="1351000" cy="164671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41857BB-7988-4709-A6E2-851C21D8176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31889" y="795376"/>
            <a:ext cx="1733652" cy="2168949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2573A970-5D86-4668-8129-82C0C32D0F8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49869" y="3231914"/>
            <a:ext cx="995394" cy="1511929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663A460B-D91E-499C-B72E-E74F7E88EA1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064157" y="3494464"/>
            <a:ext cx="1655055" cy="14832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774154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53A9EB-C158-4ABD-9EBB-B02CB39929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1700" y="91940"/>
            <a:ext cx="8520600" cy="333573"/>
          </a:xfrm>
        </p:spPr>
        <p:txBody>
          <a:bodyPr/>
          <a:lstStyle/>
          <a:p>
            <a:r>
              <a:rPr lang="en-US" sz="2400" dirty="0"/>
              <a:t>                          Identification of number 14</a:t>
            </a:r>
            <a:endParaRPr lang="en-IN" sz="240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E26D47E-B44C-4AFD-95A2-A5C37C1951E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11700" y="543208"/>
            <a:ext cx="8208900" cy="4418091"/>
          </a:xfrm>
        </p:spPr>
        <p:txBody>
          <a:bodyPr/>
          <a:lstStyle/>
          <a:p>
            <a:endParaRPr lang="en-IN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D84A1A9-938D-4C48-80DB-D169792519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41674" y="823864"/>
            <a:ext cx="1373911" cy="407406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98F8C32-C719-40CE-AA46-10602A0AEBD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82735" y="1162025"/>
            <a:ext cx="2143125" cy="2984462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716680F7-3CE7-4E0A-9A56-3C42323FCF3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3400" y="1206468"/>
            <a:ext cx="3707097" cy="30915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217161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270280-21BC-4042-9B3C-D3880A2999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1700" y="64780"/>
            <a:ext cx="8520600" cy="261145"/>
          </a:xfrm>
        </p:spPr>
        <p:txBody>
          <a:bodyPr/>
          <a:lstStyle/>
          <a:p>
            <a:r>
              <a:rPr lang="en-US" dirty="0"/>
              <a:t>                   Counting the objects</a:t>
            </a:r>
            <a:endParaRPr lang="en-IN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015B8D1-C1E8-40F2-8E82-C558B3C12A2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11700" y="534154"/>
            <a:ext cx="8520600" cy="4544566"/>
          </a:xfrm>
        </p:spPr>
        <p:txBody>
          <a:bodyPr/>
          <a:lstStyle/>
          <a:p>
            <a:endParaRPr lang="en-IN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4861B7B-9A50-48DA-A1CE-AF9170B9B06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13271" y="2397284"/>
            <a:ext cx="918738" cy="109546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68BC2DC-644D-4E8A-8C46-C483CFB221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11993" y="2306612"/>
            <a:ext cx="918738" cy="109546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4AC65E9-0184-494D-AEF8-61A3D6525DD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92936" y="1103013"/>
            <a:ext cx="918738" cy="109546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3DDD94F-2E39-4258-B7BD-76AF5C1461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13045" y="1103012"/>
            <a:ext cx="918738" cy="109546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C6D87E30-E440-45E6-A4E6-8C94709821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31679" y="1051710"/>
            <a:ext cx="918738" cy="1095469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EFE3B8C9-EB20-467B-B40A-19A6A80531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51892" y="1051710"/>
            <a:ext cx="918738" cy="1095469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A965E245-3068-4E88-A2A2-F32D8C4607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72105" y="1051710"/>
            <a:ext cx="918738" cy="1095469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88A4AECA-F559-42A7-8FF0-E06E870CC9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16146" y="2300063"/>
            <a:ext cx="918738" cy="1095469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D39D0C4B-B5A3-4FA7-8B5F-D9392E2887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72898" y="2222350"/>
            <a:ext cx="918738" cy="1095469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14E385EE-67DE-42EC-890B-C4E2BAB49DF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44194" y="2355408"/>
            <a:ext cx="918738" cy="1095469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F8D74A6D-05B2-4F81-AA33-9966219B68C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40958" y="3738002"/>
            <a:ext cx="918738" cy="1095469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76F19686-6A64-4B17-A20B-C61AB669CB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75624" y="3738002"/>
            <a:ext cx="918738" cy="1095469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67F4F178-FA08-41E5-9175-D7D4A370C4F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97408" y="3689391"/>
            <a:ext cx="918738" cy="1095469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3DF89F9F-9C82-4169-8154-ACFFC8F73A5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2701" y="837921"/>
            <a:ext cx="2136070" cy="3937032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8FD30BDD-6105-4977-8FC3-4CA2A2E4FF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29585" y="3659106"/>
            <a:ext cx="918738" cy="10954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177220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6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6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2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718"/>
            <a:ext cx="8229600" cy="4433906"/>
          </a:xfrm>
        </p:spPr>
        <p:txBody>
          <a:bodyPr/>
          <a:lstStyle/>
          <a:p>
            <a:endParaRPr lang="en-IN" dirty="0"/>
          </a:p>
        </p:txBody>
      </p:sp>
      <p:pic>
        <p:nvPicPr>
          <p:cNvPr id="4" name="Picture 2" descr="C:\Users\Admin\Desktop\writing gif.txt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214296"/>
            <a:ext cx="7929618" cy="4286280"/>
          </a:xfrm>
          <a:prstGeom prst="rect">
            <a:avLst/>
          </a:prstGeom>
          <a:noFill/>
        </p:spPr>
      </p:pic>
      <p:sp>
        <p:nvSpPr>
          <p:cNvPr id="6" name="Oval Callout 5"/>
          <p:cNvSpPr/>
          <p:nvPr/>
        </p:nvSpPr>
        <p:spPr>
          <a:xfrm rot="19459574" flipH="1">
            <a:off x="2771486" y="435088"/>
            <a:ext cx="1822445" cy="1026467"/>
          </a:xfrm>
          <a:prstGeom prst="wedgeEllipseCallou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1050"/>
          </a:p>
        </p:txBody>
      </p:sp>
      <p:sp>
        <p:nvSpPr>
          <p:cNvPr id="7" name="Rectangle 6"/>
          <p:cNvSpPr/>
          <p:nvPr/>
        </p:nvSpPr>
        <p:spPr>
          <a:xfrm rot="18694011">
            <a:off x="3144481" y="819585"/>
            <a:ext cx="1036583" cy="253916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r>
              <a:rPr lang="en-US" sz="1050" dirty="0"/>
              <a:t>HI children </a:t>
            </a:r>
            <a:endParaRPr lang="en-IN" sz="1050" dirty="0"/>
          </a:p>
        </p:txBody>
      </p:sp>
      <p:pic>
        <p:nvPicPr>
          <p:cNvPr id="9" name="Google Shape;55;p13">
            <a:extLst>
              <a:ext uri="{FF2B5EF4-FFF2-40B4-BE49-F238E27FC236}">
                <a16:creationId xmlns:a16="http://schemas.microsoft.com/office/drawing/2014/main" id="{1E93C4A3-AC19-43D5-8043-DFB40C9DDB5F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184964" y="4410676"/>
            <a:ext cx="877856" cy="69650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8F65A4-35A3-4057-A283-04ABB5B1AC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1700" y="24339"/>
            <a:ext cx="8520600" cy="432862"/>
          </a:xfrm>
        </p:spPr>
        <p:txBody>
          <a:bodyPr/>
          <a:lstStyle/>
          <a:p>
            <a:r>
              <a:rPr lang="en-US" sz="2000" dirty="0"/>
              <a:t>IN BK PG NO-14</a:t>
            </a:r>
            <a:endParaRPr lang="en-IN" sz="2000" dirty="0"/>
          </a:p>
        </p:txBody>
      </p:sp>
      <p:pic>
        <p:nvPicPr>
          <p:cNvPr id="3" name="Content Placeholder 3" descr="WRITING.jpg">
            <a:extLst>
              <a:ext uri="{FF2B5EF4-FFF2-40B4-BE49-F238E27FC236}">
                <a16:creationId xmlns:a16="http://schemas.microsoft.com/office/drawing/2014/main" id="{B5B7240B-63A6-43AF-B391-9DB6E5AE913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7951" y="530060"/>
            <a:ext cx="7743859" cy="4300662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6" name="Google Shape;76;p16">
            <a:extLst>
              <a:ext uri="{FF2B5EF4-FFF2-40B4-BE49-F238E27FC236}">
                <a16:creationId xmlns:a16="http://schemas.microsoft.com/office/drawing/2014/main" id="{7F004D49-851C-4734-B54F-153052920908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090760" y="24339"/>
            <a:ext cx="925650" cy="583894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E93A550C-2904-43CE-84F6-4807BB17DCE7}"/>
              </a:ext>
            </a:extLst>
          </p:cNvPr>
          <p:cNvSpPr txBox="1"/>
          <p:nvPr/>
        </p:nvSpPr>
        <p:spPr>
          <a:xfrm>
            <a:off x="2069097" y="2218726"/>
            <a:ext cx="500580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19063"/>
            <a:r>
              <a:rPr lang="en-US" sz="2400" dirty="0"/>
              <a:t>NUMBER-14  IN NT BK</a:t>
            </a:r>
            <a:endParaRPr lang="en-IN" sz="2400" dirty="0"/>
          </a:p>
        </p:txBody>
      </p:sp>
    </p:spTree>
    <p:extLst>
      <p:ext uri="{BB962C8B-B14F-4D97-AF65-F5344CB8AC3E}">
        <p14:creationId xmlns:p14="http://schemas.microsoft.com/office/powerpoint/2010/main" val="267042876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DF216A-4E59-451B-AC1B-D30201D823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3477" y="151929"/>
            <a:ext cx="8520600" cy="305271"/>
          </a:xfrm>
        </p:spPr>
        <p:txBody>
          <a:bodyPr/>
          <a:lstStyle/>
          <a:p>
            <a:r>
              <a:rPr lang="en-IN" dirty="0"/>
              <a:t>Number-14</a:t>
            </a:r>
          </a:p>
        </p:txBody>
      </p:sp>
      <p:graphicFrame>
        <p:nvGraphicFramePr>
          <p:cNvPr id="3" name="Table 3">
            <a:extLst>
              <a:ext uri="{FF2B5EF4-FFF2-40B4-BE49-F238E27FC236}">
                <a16:creationId xmlns:a16="http://schemas.microsoft.com/office/drawing/2014/main" id="{A5884685-54D7-49B2-A40C-C6F139E43D2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24077360"/>
              </p:ext>
            </p:extLst>
          </p:nvPr>
        </p:nvGraphicFramePr>
        <p:xfrm>
          <a:off x="627321" y="539749"/>
          <a:ext cx="8066756" cy="42449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16689">
                  <a:extLst>
                    <a:ext uri="{9D8B030D-6E8A-4147-A177-3AD203B41FA5}">
                      <a16:colId xmlns:a16="http://schemas.microsoft.com/office/drawing/2014/main" val="3894067760"/>
                    </a:ext>
                  </a:extLst>
                </a:gridCol>
                <a:gridCol w="2016689">
                  <a:extLst>
                    <a:ext uri="{9D8B030D-6E8A-4147-A177-3AD203B41FA5}">
                      <a16:colId xmlns:a16="http://schemas.microsoft.com/office/drawing/2014/main" val="460989466"/>
                    </a:ext>
                  </a:extLst>
                </a:gridCol>
                <a:gridCol w="2016689">
                  <a:extLst>
                    <a:ext uri="{9D8B030D-6E8A-4147-A177-3AD203B41FA5}">
                      <a16:colId xmlns:a16="http://schemas.microsoft.com/office/drawing/2014/main" val="951628833"/>
                    </a:ext>
                  </a:extLst>
                </a:gridCol>
                <a:gridCol w="2016689">
                  <a:extLst>
                    <a:ext uri="{9D8B030D-6E8A-4147-A177-3AD203B41FA5}">
                      <a16:colId xmlns:a16="http://schemas.microsoft.com/office/drawing/2014/main" val="629572566"/>
                    </a:ext>
                  </a:extLst>
                </a:gridCol>
              </a:tblGrid>
              <a:tr h="848980"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51106543"/>
                  </a:ext>
                </a:extLst>
              </a:tr>
              <a:tr h="848980">
                <a:tc>
                  <a:txBody>
                    <a:bodyPr/>
                    <a:lstStyle/>
                    <a:p>
                      <a:endParaRPr lang="en-I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93856412"/>
                  </a:ext>
                </a:extLst>
              </a:tr>
              <a:tr h="848980">
                <a:tc>
                  <a:txBody>
                    <a:bodyPr/>
                    <a:lstStyle/>
                    <a:p>
                      <a:endParaRPr lang="en-I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99187328"/>
                  </a:ext>
                </a:extLst>
              </a:tr>
              <a:tr h="848980">
                <a:tc>
                  <a:txBody>
                    <a:bodyPr/>
                    <a:lstStyle/>
                    <a:p>
                      <a:endParaRPr lang="en-I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97097929"/>
                  </a:ext>
                </a:extLst>
              </a:tr>
              <a:tr h="848980"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46045675"/>
                  </a:ext>
                </a:extLst>
              </a:tr>
            </a:tbl>
          </a:graphicData>
        </a:graphic>
      </p:graphicFrame>
      <p:pic>
        <p:nvPicPr>
          <p:cNvPr id="4" name="Picture 3">
            <a:extLst>
              <a:ext uri="{FF2B5EF4-FFF2-40B4-BE49-F238E27FC236}">
                <a16:creationId xmlns:a16="http://schemas.microsoft.com/office/drawing/2014/main" id="{425E17AF-4AE4-423A-8824-EF78E9DE2C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2701" y="669851"/>
            <a:ext cx="984201" cy="65922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58A100B-7AF7-4579-9A58-CD49D337E82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6902" y="1609574"/>
            <a:ext cx="594095" cy="58073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A3D4915-419B-419B-B137-030014BF409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89149" y="2432712"/>
            <a:ext cx="594095" cy="58073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7034111-88D5-4575-9D3E-4CA1576D843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15049" y="1556666"/>
            <a:ext cx="594095" cy="58073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0E0F5C07-2769-43AD-BB57-8C37006D7F7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87453" y="1624008"/>
            <a:ext cx="594095" cy="58073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B8C96005-FCB8-404A-B780-3E70AC792FB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47295" y="1595396"/>
            <a:ext cx="594095" cy="580732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1119EC6F-A52C-476E-B377-C1A18CA3F1A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48024" y="2454934"/>
            <a:ext cx="594095" cy="580732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54980C64-D5DF-466C-8445-7C83EC19599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09749" y="3318314"/>
            <a:ext cx="594095" cy="580732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E2352A12-07BB-45F8-8E42-EE262CBEE17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47295" y="2466854"/>
            <a:ext cx="594095" cy="580732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65F40095-FD8D-47BE-A5D2-0D81EC0C6B1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01883" y="2463054"/>
            <a:ext cx="594095" cy="580732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0F70C12C-D5E0-4D7A-89FF-043FB54EA71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32279" y="3297340"/>
            <a:ext cx="594095" cy="580732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C1BFBA00-C28C-47C2-9E40-C92DB2AEB91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90807" y="3333485"/>
            <a:ext cx="594095" cy="580732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B63F70FC-1CCB-499D-AB6C-67710540FF0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43260" y="3333485"/>
            <a:ext cx="594095" cy="580732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9F820DCE-987C-4BA3-90A6-605A096025B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54495" y="4107636"/>
            <a:ext cx="594095" cy="580732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E3B3738E-372D-4C6A-A739-37B9EC8E663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44846" y="4139746"/>
            <a:ext cx="594095" cy="580732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337E0321-3AB6-42DB-A2FF-CF7118047091}"/>
              </a:ext>
            </a:extLst>
          </p:cNvPr>
          <p:cNvSpPr txBox="1"/>
          <p:nvPr/>
        </p:nvSpPr>
        <p:spPr>
          <a:xfrm rot="18272048">
            <a:off x="31898" y="259479"/>
            <a:ext cx="119084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N" sz="1800" dirty="0"/>
              <a:t>2/12/21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89EB4F40-7CE4-442B-A2D1-EB0E9DFDBB8F}"/>
              </a:ext>
            </a:extLst>
          </p:cNvPr>
          <p:cNvSpPr txBox="1"/>
          <p:nvPr/>
        </p:nvSpPr>
        <p:spPr>
          <a:xfrm rot="18272048">
            <a:off x="72135" y="124835"/>
            <a:ext cx="62070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N" sz="1800" dirty="0"/>
              <a:t>CW</a:t>
            </a:r>
          </a:p>
        </p:txBody>
      </p:sp>
    </p:spTree>
    <p:extLst>
      <p:ext uri="{BB962C8B-B14F-4D97-AF65-F5344CB8AC3E}">
        <p14:creationId xmlns:p14="http://schemas.microsoft.com/office/powerpoint/2010/main" val="213098085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E75265-A0B3-4F37-BB93-0836D7FB4F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4109" y="88134"/>
            <a:ext cx="8520600" cy="294638"/>
          </a:xfrm>
        </p:spPr>
        <p:txBody>
          <a:bodyPr/>
          <a:lstStyle/>
          <a:p>
            <a:r>
              <a:rPr lang="en-IN" dirty="0"/>
              <a:t>Say and write number-14</a:t>
            </a:r>
          </a:p>
        </p:txBody>
      </p:sp>
      <p:graphicFrame>
        <p:nvGraphicFramePr>
          <p:cNvPr id="3" name="Table 3">
            <a:extLst>
              <a:ext uri="{FF2B5EF4-FFF2-40B4-BE49-F238E27FC236}">
                <a16:creationId xmlns:a16="http://schemas.microsoft.com/office/drawing/2014/main" id="{0C05E466-05C8-4A30-828B-F7DB8E15C4E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29778404"/>
              </p:ext>
            </p:extLst>
          </p:nvPr>
        </p:nvGraphicFramePr>
        <p:xfrm>
          <a:off x="1158949" y="539750"/>
          <a:ext cx="7091916" cy="451561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72979">
                  <a:extLst>
                    <a:ext uri="{9D8B030D-6E8A-4147-A177-3AD203B41FA5}">
                      <a16:colId xmlns:a16="http://schemas.microsoft.com/office/drawing/2014/main" val="3599987254"/>
                    </a:ext>
                  </a:extLst>
                </a:gridCol>
                <a:gridCol w="1772979">
                  <a:extLst>
                    <a:ext uri="{9D8B030D-6E8A-4147-A177-3AD203B41FA5}">
                      <a16:colId xmlns:a16="http://schemas.microsoft.com/office/drawing/2014/main" val="3984661231"/>
                    </a:ext>
                  </a:extLst>
                </a:gridCol>
                <a:gridCol w="1772979">
                  <a:extLst>
                    <a:ext uri="{9D8B030D-6E8A-4147-A177-3AD203B41FA5}">
                      <a16:colId xmlns:a16="http://schemas.microsoft.com/office/drawing/2014/main" val="676176760"/>
                    </a:ext>
                  </a:extLst>
                </a:gridCol>
                <a:gridCol w="1772979">
                  <a:extLst>
                    <a:ext uri="{9D8B030D-6E8A-4147-A177-3AD203B41FA5}">
                      <a16:colId xmlns:a16="http://schemas.microsoft.com/office/drawing/2014/main" val="2903644143"/>
                    </a:ext>
                  </a:extLst>
                </a:gridCol>
              </a:tblGrid>
              <a:tr h="903123"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19200970"/>
                  </a:ext>
                </a:extLst>
              </a:tr>
              <a:tr h="903123">
                <a:tc>
                  <a:txBody>
                    <a:bodyPr/>
                    <a:lstStyle/>
                    <a:p>
                      <a:endParaRPr lang="en-I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68995361"/>
                  </a:ext>
                </a:extLst>
              </a:tr>
              <a:tr h="903123">
                <a:tc>
                  <a:txBody>
                    <a:bodyPr/>
                    <a:lstStyle/>
                    <a:p>
                      <a:endParaRPr lang="en-I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11762142"/>
                  </a:ext>
                </a:extLst>
              </a:tr>
              <a:tr h="903123">
                <a:tc>
                  <a:txBody>
                    <a:bodyPr/>
                    <a:lstStyle/>
                    <a:p>
                      <a:endParaRPr lang="en-I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34517378"/>
                  </a:ext>
                </a:extLst>
              </a:tr>
              <a:tr h="903123">
                <a:tc>
                  <a:txBody>
                    <a:bodyPr/>
                    <a:lstStyle/>
                    <a:p>
                      <a:endParaRPr lang="en-I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87873754"/>
                  </a:ext>
                </a:extLst>
              </a:tr>
            </a:tbl>
          </a:graphicData>
        </a:graphic>
      </p:graphicFrame>
      <p:pic>
        <p:nvPicPr>
          <p:cNvPr id="4" name="Picture 3">
            <a:extLst>
              <a:ext uri="{FF2B5EF4-FFF2-40B4-BE49-F238E27FC236}">
                <a16:creationId xmlns:a16="http://schemas.microsoft.com/office/drawing/2014/main" id="{863C88CD-545E-47C3-A449-2A6B25016BF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6347" y="648586"/>
            <a:ext cx="984201" cy="65922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2B72BC4-AF66-4606-ABFD-3512354792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21985" y="648586"/>
            <a:ext cx="984201" cy="65922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0BCAEE7-FA06-4764-8868-28E91678FA8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29521" y="648586"/>
            <a:ext cx="984201" cy="65922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D7D3C8D-7438-470F-B56C-81651AE2680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37349" y="648586"/>
            <a:ext cx="984201" cy="65922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896E5223-4977-4552-81ED-C037FB165570}"/>
              </a:ext>
            </a:extLst>
          </p:cNvPr>
          <p:cNvSpPr txBox="1"/>
          <p:nvPr/>
        </p:nvSpPr>
        <p:spPr>
          <a:xfrm rot="18272048">
            <a:off x="127588" y="410525"/>
            <a:ext cx="119084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N" sz="1800" dirty="0"/>
              <a:t>2/12/21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6478F4C-EC28-41A5-93AC-1BE381EE53DE}"/>
              </a:ext>
            </a:extLst>
          </p:cNvPr>
          <p:cNvSpPr txBox="1"/>
          <p:nvPr/>
        </p:nvSpPr>
        <p:spPr>
          <a:xfrm rot="18272048">
            <a:off x="167856" y="286238"/>
            <a:ext cx="62070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N" sz="1800" dirty="0"/>
              <a:t>CW</a:t>
            </a:r>
          </a:p>
        </p:txBody>
      </p:sp>
    </p:spTree>
    <p:extLst>
      <p:ext uri="{BB962C8B-B14F-4D97-AF65-F5344CB8AC3E}">
        <p14:creationId xmlns:p14="http://schemas.microsoft.com/office/powerpoint/2010/main" val="90381228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912B25-DC22-492B-9617-3EABC50D70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7272" y="130664"/>
            <a:ext cx="8520600" cy="220210"/>
          </a:xfrm>
        </p:spPr>
        <p:txBody>
          <a:bodyPr/>
          <a:lstStyle/>
          <a:p>
            <a:r>
              <a:rPr lang="en-IN" sz="2000" dirty="0"/>
              <a:t>SAY AND WRITE</a:t>
            </a:r>
          </a:p>
        </p:txBody>
      </p:sp>
      <p:graphicFrame>
        <p:nvGraphicFramePr>
          <p:cNvPr id="3" name="Table 3">
            <a:extLst>
              <a:ext uri="{FF2B5EF4-FFF2-40B4-BE49-F238E27FC236}">
                <a16:creationId xmlns:a16="http://schemas.microsoft.com/office/drawing/2014/main" id="{19ADF89B-90D1-43E5-B9BE-F288D7D6DB3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57994136"/>
              </p:ext>
            </p:extLst>
          </p:nvPr>
        </p:nvGraphicFramePr>
        <p:xfrm>
          <a:off x="1158949" y="539750"/>
          <a:ext cx="7091916" cy="451561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72979">
                  <a:extLst>
                    <a:ext uri="{9D8B030D-6E8A-4147-A177-3AD203B41FA5}">
                      <a16:colId xmlns:a16="http://schemas.microsoft.com/office/drawing/2014/main" val="3599987254"/>
                    </a:ext>
                  </a:extLst>
                </a:gridCol>
                <a:gridCol w="1772979">
                  <a:extLst>
                    <a:ext uri="{9D8B030D-6E8A-4147-A177-3AD203B41FA5}">
                      <a16:colId xmlns:a16="http://schemas.microsoft.com/office/drawing/2014/main" val="3984661231"/>
                    </a:ext>
                  </a:extLst>
                </a:gridCol>
                <a:gridCol w="1772979">
                  <a:extLst>
                    <a:ext uri="{9D8B030D-6E8A-4147-A177-3AD203B41FA5}">
                      <a16:colId xmlns:a16="http://schemas.microsoft.com/office/drawing/2014/main" val="676176760"/>
                    </a:ext>
                  </a:extLst>
                </a:gridCol>
                <a:gridCol w="1772979">
                  <a:extLst>
                    <a:ext uri="{9D8B030D-6E8A-4147-A177-3AD203B41FA5}">
                      <a16:colId xmlns:a16="http://schemas.microsoft.com/office/drawing/2014/main" val="2903644143"/>
                    </a:ext>
                  </a:extLst>
                </a:gridCol>
              </a:tblGrid>
              <a:tr h="903123"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19200970"/>
                  </a:ext>
                </a:extLst>
              </a:tr>
              <a:tr h="903123">
                <a:tc>
                  <a:txBody>
                    <a:bodyPr/>
                    <a:lstStyle/>
                    <a:p>
                      <a:endParaRPr lang="en-I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68995361"/>
                  </a:ext>
                </a:extLst>
              </a:tr>
              <a:tr h="903123">
                <a:tc>
                  <a:txBody>
                    <a:bodyPr/>
                    <a:lstStyle/>
                    <a:p>
                      <a:endParaRPr lang="en-I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11762142"/>
                  </a:ext>
                </a:extLst>
              </a:tr>
              <a:tr h="903123">
                <a:tc>
                  <a:txBody>
                    <a:bodyPr/>
                    <a:lstStyle/>
                    <a:p>
                      <a:endParaRPr lang="en-I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34517378"/>
                  </a:ext>
                </a:extLst>
              </a:tr>
              <a:tr h="903123">
                <a:tc>
                  <a:txBody>
                    <a:bodyPr/>
                    <a:lstStyle/>
                    <a:p>
                      <a:endParaRPr lang="en-I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87873754"/>
                  </a:ext>
                </a:extLst>
              </a:tr>
            </a:tbl>
          </a:graphicData>
        </a:graphic>
      </p:graphicFrame>
      <p:pic>
        <p:nvPicPr>
          <p:cNvPr id="4" name="Picture 3">
            <a:extLst>
              <a:ext uri="{FF2B5EF4-FFF2-40B4-BE49-F238E27FC236}">
                <a16:creationId xmlns:a16="http://schemas.microsoft.com/office/drawing/2014/main" id="{58A3F492-F664-4BFA-AB3C-D0A171ACFBF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6347" y="648586"/>
            <a:ext cx="984201" cy="65922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C2876FB-1D1D-42A7-8BAF-51BFA83A28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99956" y="747823"/>
            <a:ext cx="984201" cy="65922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153AAC2-1503-4882-895C-E95F6E93016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47535" y="747823"/>
            <a:ext cx="984201" cy="65922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4AC27EF-F1ED-451C-9C6E-478F03A9BAD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17315" y="705293"/>
            <a:ext cx="984201" cy="65922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1CB92B70-769F-45A1-B826-02BB9273D685}"/>
              </a:ext>
            </a:extLst>
          </p:cNvPr>
          <p:cNvSpPr txBox="1"/>
          <p:nvPr/>
        </p:nvSpPr>
        <p:spPr>
          <a:xfrm rot="18424393">
            <a:off x="132281" y="711392"/>
            <a:ext cx="89641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/>
              <a:t>2/12/21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54386F5-24CA-4C16-87B8-CE3A65D9AA63}"/>
              </a:ext>
            </a:extLst>
          </p:cNvPr>
          <p:cNvSpPr txBox="1"/>
          <p:nvPr/>
        </p:nvSpPr>
        <p:spPr>
          <a:xfrm rot="18424393">
            <a:off x="30499" y="427155"/>
            <a:ext cx="89641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/>
              <a:t>HW</a:t>
            </a:r>
          </a:p>
        </p:txBody>
      </p:sp>
    </p:spTree>
    <p:extLst>
      <p:ext uri="{BB962C8B-B14F-4D97-AF65-F5344CB8AC3E}">
        <p14:creationId xmlns:p14="http://schemas.microsoft.com/office/powerpoint/2010/main" val="169991234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MATHS PPT-0..09.21 (1) (1)</Template>
  <TotalTime>1853</TotalTime>
  <Words>94</Words>
  <Application>Microsoft Office PowerPoint</Application>
  <PresentationFormat>On-screen Show (16:9)</PresentationFormat>
  <Paragraphs>33</Paragraphs>
  <Slides>11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4" baseType="lpstr">
      <vt:lpstr>Arial</vt:lpstr>
      <vt:lpstr>Calibri</vt:lpstr>
      <vt:lpstr>Simple Light</vt:lpstr>
      <vt:lpstr>PowerPoint Presentation</vt:lpstr>
      <vt:lpstr>               Identify the given number </vt:lpstr>
      <vt:lpstr>                          Identification of number 14</vt:lpstr>
      <vt:lpstr>                   Counting the objects</vt:lpstr>
      <vt:lpstr>PowerPoint Presentation</vt:lpstr>
      <vt:lpstr>IN BK PG NO-14</vt:lpstr>
      <vt:lpstr>Number-14</vt:lpstr>
      <vt:lpstr>Say and write number-14</vt:lpstr>
      <vt:lpstr>SAY AND WRITE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meera.raj04@outlook.com</dc:creator>
  <cp:lastModifiedBy>meera.raj04@outlook.com</cp:lastModifiedBy>
  <cp:revision>31</cp:revision>
  <dcterms:created xsi:type="dcterms:W3CDTF">2021-08-30T13:48:31Z</dcterms:created>
  <dcterms:modified xsi:type="dcterms:W3CDTF">2021-12-01T07:35:54Z</dcterms:modified>
</cp:coreProperties>
</file>