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345" r:id="rId4"/>
    <p:sldId id="343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300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016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061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8750" indent="0">
              <a:buNone/>
            </a:pPr>
            <a:r>
              <a:rPr lang="en-US" dirty="0"/>
              <a:t>Do the work given in note bk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5" Type="http://schemas.openxmlformats.org/officeDocument/2006/relationships/image" Target="../media/image4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20.09.2021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8154" y="3176342"/>
            <a:ext cx="250324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NUMBERS(REVISION-5 (COUNT AND MATCH</a:t>
            </a:r>
            <a:r>
              <a:rPr lang="en-US" sz="1600" b="1" dirty="0"/>
              <a:t>)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8" y="715456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59322" y="2271668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Note book work</a:t>
            </a:r>
            <a:endParaRPr lang="en-IN" sz="3300" dirty="0"/>
          </a:p>
        </p:txBody>
      </p:sp>
    </p:spTree>
    <p:extLst>
      <p:ext uri="{BB962C8B-B14F-4D97-AF65-F5344CB8AC3E}">
        <p14:creationId xmlns:p14="http://schemas.microsoft.com/office/powerpoint/2010/main" val="646749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462E-47EC-4CA0-BBF4-6D712618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82886"/>
            <a:ext cx="8520600" cy="47842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Revision -5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07EC-785C-4C9B-BED3-151B54A9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4"/>
            <a:ext cx="8520600" cy="4582185"/>
          </a:xfrm>
        </p:spPr>
        <p:txBody>
          <a:bodyPr/>
          <a:lstStyle/>
          <a:p>
            <a:r>
              <a:rPr lang="en-US" dirty="0"/>
              <a:t>Q 1.Count   the picture and match with correct number</a:t>
            </a:r>
            <a:endParaRPr lang="en-IN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36A36-3584-4F23-81AF-D25912432611}"/>
              </a:ext>
            </a:extLst>
          </p:cNvPr>
          <p:cNvSpPr txBox="1"/>
          <p:nvPr/>
        </p:nvSpPr>
        <p:spPr>
          <a:xfrm rot="18331515">
            <a:off x="-98678" y="254315"/>
            <a:ext cx="9146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20/09/21</a:t>
            </a:r>
            <a:endParaRPr lang="en-I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C2D9848-71A1-40AE-B8F1-C861D965AEFE}"/>
              </a:ext>
            </a:extLst>
          </p:cNvPr>
          <p:cNvSpPr txBox="1"/>
          <p:nvPr/>
        </p:nvSpPr>
        <p:spPr>
          <a:xfrm rot="18703398">
            <a:off x="-208558" y="168211"/>
            <a:ext cx="7317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44C2C09-46B5-4873-95C0-A8B4D6AB4FE7}"/>
              </a:ext>
            </a:extLst>
          </p:cNvPr>
          <p:cNvSpPr/>
          <p:nvPr/>
        </p:nvSpPr>
        <p:spPr>
          <a:xfrm>
            <a:off x="1663725" y="1222722"/>
            <a:ext cx="465992" cy="40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1AE6B8-8DA0-4171-93AA-FE77721C304E}"/>
              </a:ext>
            </a:extLst>
          </p:cNvPr>
          <p:cNvSpPr/>
          <p:nvPr/>
        </p:nvSpPr>
        <p:spPr>
          <a:xfrm>
            <a:off x="3138875" y="1222722"/>
            <a:ext cx="465992" cy="40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65837EF-B903-467C-A6EB-F2F0103E631B}"/>
              </a:ext>
            </a:extLst>
          </p:cNvPr>
          <p:cNvSpPr/>
          <p:nvPr/>
        </p:nvSpPr>
        <p:spPr>
          <a:xfrm>
            <a:off x="2349673" y="1232510"/>
            <a:ext cx="465992" cy="40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6D91212-CD63-4B8B-9543-683BC6C25E53}"/>
              </a:ext>
            </a:extLst>
          </p:cNvPr>
          <p:cNvSpPr/>
          <p:nvPr/>
        </p:nvSpPr>
        <p:spPr>
          <a:xfrm>
            <a:off x="3824823" y="1203495"/>
            <a:ext cx="465992" cy="40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C99DF56E-BB32-4167-BFF5-2C411C75D981}"/>
              </a:ext>
            </a:extLst>
          </p:cNvPr>
          <p:cNvSpPr/>
          <p:nvPr/>
        </p:nvSpPr>
        <p:spPr>
          <a:xfrm>
            <a:off x="946798" y="2058471"/>
            <a:ext cx="443159" cy="556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12440D68-1131-4BD1-A7FC-8A9F50E2709F}"/>
              </a:ext>
            </a:extLst>
          </p:cNvPr>
          <p:cNvSpPr/>
          <p:nvPr/>
        </p:nvSpPr>
        <p:spPr>
          <a:xfrm>
            <a:off x="1639410" y="1986985"/>
            <a:ext cx="443159" cy="556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Star: 5 Points 20">
            <a:extLst>
              <a:ext uri="{FF2B5EF4-FFF2-40B4-BE49-F238E27FC236}">
                <a16:creationId xmlns:a16="http://schemas.microsoft.com/office/drawing/2014/main" id="{57A0ADC1-1D1F-4B8A-BB1F-8FA97C89EA19}"/>
              </a:ext>
            </a:extLst>
          </p:cNvPr>
          <p:cNvSpPr/>
          <p:nvPr/>
        </p:nvSpPr>
        <p:spPr>
          <a:xfrm>
            <a:off x="2246370" y="1986985"/>
            <a:ext cx="443159" cy="556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B519F557-7DFB-4284-8938-50C80A417E5A}"/>
              </a:ext>
            </a:extLst>
          </p:cNvPr>
          <p:cNvSpPr/>
          <p:nvPr/>
        </p:nvSpPr>
        <p:spPr>
          <a:xfrm>
            <a:off x="2812397" y="1986985"/>
            <a:ext cx="443159" cy="556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82EADE46-5B46-4674-AD74-D15BC311A468}"/>
              </a:ext>
            </a:extLst>
          </p:cNvPr>
          <p:cNvSpPr/>
          <p:nvPr/>
        </p:nvSpPr>
        <p:spPr>
          <a:xfrm>
            <a:off x="3437111" y="1989317"/>
            <a:ext cx="443159" cy="556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AD491C2A-B98F-4656-BC5F-18FC1D7D0212}"/>
              </a:ext>
            </a:extLst>
          </p:cNvPr>
          <p:cNvSpPr/>
          <p:nvPr/>
        </p:nvSpPr>
        <p:spPr>
          <a:xfrm>
            <a:off x="3986292" y="2015616"/>
            <a:ext cx="443159" cy="556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27526A-F7F3-4348-8DCB-20CFE90A61E4}"/>
              </a:ext>
            </a:extLst>
          </p:cNvPr>
          <p:cNvSpPr/>
          <p:nvPr/>
        </p:nvSpPr>
        <p:spPr>
          <a:xfrm>
            <a:off x="2256061" y="2905051"/>
            <a:ext cx="443159" cy="390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A83796E-79D4-41FE-9DBF-8C42A0250EA5}"/>
              </a:ext>
            </a:extLst>
          </p:cNvPr>
          <p:cNvSpPr/>
          <p:nvPr/>
        </p:nvSpPr>
        <p:spPr>
          <a:xfrm>
            <a:off x="3138875" y="2923330"/>
            <a:ext cx="443159" cy="390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155EF6-562C-4328-96EA-47422EB7FCF3}"/>
              </a:ext>
            </a:extLst>
          </p:cNvPr>
          <p:cNvSpPr/>
          <p:nvPr/>
        </p:nvSpPr>
        <p:spPr>
          <a:xfrm>
            <a:off x="3968504" y="2905051"/>
            <a:ext cx="443159" cy="390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F248427-210E-463F-A7E5-0B9664F60C8A}"/>
              </a:ext>
            </a:extLst>
          </p:cNvPr>
          <p:cNvSpPr/>
          <p:nvPr/>
        </p:nvSpPr>
        <p:spPr>
          <a:xfrm>
            <a:off x="1687955" y="3792474"/>
            <a:ext cx="606960" cy="370671"/>
          </a:xfrm>
          <a:prstGeom prst="triangle">
            <a:avLst>
              <a:gd name="adj" fmla="val 50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0710FDE1-5A75-48B4-AB77-785D8DE62AC7}"/>
              </a:ext>
            </a:extLst>
          </p:cNvPr>
          <p:cNvSpPr/>
          <p:nvPr/>
        </p:nvSpPr>
        <p:spPr>
          <a:xfrm>
            <a:off x="2446879" y="3774161"/>
            <a:ext cx="606960" cy="370671"/>
          </a:xfrm>
          <a:prstGeom prst="triangle">
            <a:avLst>
              <a:gd name="adj" fmla="val 50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E85C61E8-F6E9-4639-89BC-2E4831488724}"/>
              </a:ext>
            </a:extLst>
          </p:cNvPr>
          <p:cNvSpPr/>
          <p:nvPr/>
        </p:nvSpPr>
        <p:spPr>
          <a:xfrm>
            <a:off x="3278554" y="3804540"/>
            <a:ext cx="606960" cy="370671"/>
          </a:xfrm>
          <a:prstGeom prst="triangle">
            <a:avLst>
              <a:gd name="adj" fmla="val 50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89C0E05D-56BF-423D-91AD-8AEFDA9B6A1E}"/>
              </a:ext>
            </a:extLst>
          </p:cNvPr>
          <p:cNvSpPr/>
          <p:nvPr/>
        </p:nvSpPr>
        <p:spPr>
          <a:xfrm>
            <a:off x="4060405" y="3786966"/>
            <a:ext cx="606960" cy="370671"/>
          </a:xfrm>
          <a:prstGeom prst="triangle">
            <a:avLst>
              <a:gd name="adj" fmla="val 50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8F3198BF-FAE9-49B3-8FFA-C9FF32F0FF81}"/>
              </a:ext>
            </a:extLst>
          </p:cNvPr>
          <p:cNvSpPr/>
          <p:nvPr/>
        </p:nvSpPr>
        <p:spPr>
          <a:xfrm>
            <a:off x="867695" y="3786966"/>
            <a:ext cx="606960" cy="370671"/>
          </a:xfrm>
          <a:prstGeom prst="triangle">
            <a:avLst>
              <a:gd name="adj" fmla="val 50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Smiley Face 39">
            <a:extLst>
              <a:ext uri="{FF2B5EF4-FFF2-40B4-BE49-F238E27FC236}">
                <a16:creationId xmlns:a16="http://schemas.microsoft.com/office/drawing/2014/main" id="{328654D7-9B40-4E7C-9A20-B2F784A2D408}"/>
              </a:ext>
            </a:extLst>
          </p:cNvPr>
          <p:cNvSpPr/>
          <p:nvPr/>
        </p:nvSpPr>
        <p:spPr>
          <a:xfrm>
            <a:off x="2815665" y="4556111"/>
            <a:ext cx="567733" cy="49939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Smiley Face 40">
            <a:extLst>
              <a:ext uri="{FF2B5EF4-FFF2-40B4-BE49-F238E27FC236}">
                <a16:creationId xmlns:a16="http://schemas.microsoft.com/office/drawing/2014/main" id="{9542555A-DE16-4EA4-A724-E582C863F7B0}"/>
              </a:ext>
            </a:extLst>
          </p:cNvPr>
          <p:cNvSpPr/>
          <p:nvPr/>
        </p:nvSpPr>
        <p:spPr>
          <a:xfrm>
            <a:off x="3851749" y="4514919"/>
            <a:ext cx="567733" cy="49939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07F489DD-8A95-46B7-9991-F93BC4BDBC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3654" y="3694602"/>
            <a:ext cx="443159" cy="390682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3EF0BD13-1016-4D67-8A6B-E72A2358A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6020" y="4519839"/>
            <a:ext cx="378429" cy="494474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C18300D2-6CA2-4667-82D1-2F78CE275C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8018" y="2851958"/>
            <a:ext cx="415835" cy="49686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9AF93FB-03FB-43F0-B6E8-96CA9D3274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2884" y="1903185"/>
            <a:ext cx="586101" cy="70955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CF71C6D-D2F2-4CB3-8AD4-9CBA0C56C4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01613" y="1199927"/>
            <a:ext cx="378662" cy="537406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8B6108F-4618-458B-9E7E-C9C8A571F683}"/>
              </a:ext>
            </a:extLst>
          </p:cNvPr>
          <p:cNvCxnSpPr>
            <a:cxnSpLocks/>
            <a:stCxn id="18" idx="6"/>
          </p:cNvCxnSpPr>
          <p:nvPr/>
        </p:nvCxnSpPr>
        <p:spPr>
          <a:xfrm>
            <a:off x="4290815" y="1405718"/>
            <a:ext cx="2978530" cy="1052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2C32373-5793-4E82-B23F-89E5660E397D}"/>
              </a:ext>
            </a:extLst>
          </p:cNvPr>
          <p:cNvCxnSpPr>
            <a:cxnSpLocks/>
          </p:cNvCxnSpPr>
          <p:nvPr/>
        </p:nvCxnSpPr>
        <p:spPr>
          <a:xfrm>
            <a:off x="4310175" y="2209525"/>
            <a:ext cx="2978530" cy="1052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E486AB8-3905-4F13-8FE8-25876F9BF1CA}"/>
              </a:ext>
            </a:extLst>
          </p:cNvPr>
          <p:cNvCxnSpPr>
            <a:cxnSpLocks/>
          </p:cNvCxnSpPr>
          <p:nvPr/>
        </p:nvCxnSpPr>
        <p:spPr>
          <a:xfrm flipV="1">
            <a:off x="4455599" y="1449124"/>
            <a:ext cx="2705421" cy="1574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38FAB03-2172-486E-97B0-BB24A22CDA2B}"/>
              </a:ext>
            </a:extLst>
          </p:cNvPr>
          <p:cNvCxnSpPr>
            <a:cxnSpLocks/>
          </p:cNvCxnSpPr>
          <p:nvPr/>
        </p:nvCxnSpPr>
        <p:spPr>
          <a:xfrm>
            <a:off x="4544683" y="3943573"/>
            <a:ext cx="2744022" cy="890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A0B0285-F53A-43A2-958D-EE2F83676DB5}"/>
              </a:ext>
            </a:extLst>
          </p:cNvPr>
          <p:cNvCxnSpPr>
            <a:cxnSpLocks/>
          </p:cNvCxnSpPr>
          <p:nvPr/>
        </p:nvCxnSpPr>
        <p:spPr>
          <a:xfrm flipV="1">
            <a:off x="4329358" y="3840059"/>
            <a:ext cx="3005688" cy="886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81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Say and Write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81A8B-1ADC-4180-B557-07BCDC3AF1B1}"/>
              </a:ext>
            </a:extLst>
          </p:cNvPr>
          <p:cNvSpPr txBox="1"/>
          <p:nvPr/>
        </p:nvSpPr>
        <p:spPr>
          <a:xfrm rot="18306982">
            <a:off x="-1" y="574882"/>
            <a:ext cx="10547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20/09/21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AD5CE-24D3-46DF-AECA-3F80EEF7FA7C}"/>
              </a:ext>
            </a:extLst>
          </p:cNvPr>
          <p:cNvSpPr txBox="1"/>
          <p:nvPr/>
        </p:nvSpPr>
        <p:spPr>
          <a:xfrm rot="18316210">
            <a:off x="-13040" y="358673"/>
            <a:ext cx="656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2A5F6327-920B-4385-A63A-D68AAEE3D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570817"/>
              </p:ext>
            </p:extLst>
          </p:nvPr>
        </p:nvGraphicFramePr>
        <p:xfrm>
          <a:off x="1524000" y="539748"/>
          <a:ext cx="6096000" cy="4515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5346663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114761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7008337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71616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41386233"/>
                    </a:ext>
                  </a:extLst>
                </a:gridCol>
              </a:tblGrid>
              <a:tr h="75260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62048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4870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24036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18686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990245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5190346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902DFC9-67AC-494F-B4DA-5B75A78E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163" y="596441"/>
            <a:ext cx="728396" cy="5458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8F3E98-39C0-49B5-8471-C3CD59A61F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714" y="631422"/>
            <a:ext cx="432191" cy="5108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174326-65F7-4EFC-91E1-B8EF1C0618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8885" y="539749"/>
            <a:ext cx="432191" cy="7089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26352D-55EF-45C4-906D-A967A7AA5A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880" y="569646"/>
            <a:ext cx="889657" cy="599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CC7FB3-C7FF-411B-9432-32935FCD68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0341" y="608075"/>
            <a:ext cx="606507" cy="57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20/09//21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CB5DAC-618A-43AD-A73C-033429105805}"/>
              </a:ext>
            </a:extLst>
          </p:cNvPr>
          <p:cNvSpPr txBox="1"/>
          <p:nvPr/>
        </p:nvSpPr>
        <p:spPr>
          <a:xfrm>
            <a:off x="2504204" y="202631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2.Do the work given in note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917</TotalTime>
  <Words>95</Words>
  <Application>Microsoft Office PowerPoint</Application>
  <PresentationFormat>On-screen Show (16:9)</PresentationFormat>
  <Paragraphs>30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PowerPoint Presentation</vt:lpstr>
      <vt:lpstr>                          Revision -5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17</cp:revision>
  <dcterms:created xsi:type="dcterms:W3CDTF">2021-08-30T13:48:31Z</dcterms:created>
  <dcterms:modified xsi:type="dcterms:W3CDTF">2021-09-18T05:02:20Z</dcterms:modified>
</cp:coreProperties>
</file>