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90" r:id="rId3"/>
    <p:sldId id="333" r:id="rId4"/>
    <p:sldId id="334" r:id="rId5"/>
    <p:sldId id="337" r:id="rId6"/>
    <p:sldId id="338" r:id="rId7"/>
    <p:sldId id="339" r:id="rId8"/>
    <p:sldId id="274" r:id="rId9"/>
    <p:sldId id="259" r:id="rId10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06" autoAdjust="0"/>
    <p:restoredTop sz="94291" autoAdjust="0"/>
  </p:normalViewPr>
  <p:slideViewPr>
    <p:cSldViewPr snapToGrid="0">
      <p:cViewPr varScale="1">
        <p:scale>
          <a:sx n="106" d="100"/>
          <a:sy n="106" d="100"/>
        </p:scale>
        <p:origin x="300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51737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2.Do bk </a:t>
            </a:r>
            <a:r>
              <a:rPr lang="en-US" dirty="0" err="1"/>
              <a:t>pg</a:t>
            </a:r>
            <a:r>
              <a:rPr lang="en-US" dirty="0"/>
              <a:t> no-63</a:t>
            </a:r>
            <a:endParaRPr lang="en-IN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</p:sldLayoutIdLst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2.jpg"/><Relationship Id="rId5" Type="http://schemas.openxmlformats.org/officeDocument/2006/relationships/image" Target="../media/image7.png"/><Relationship Id="rId10" Type="http://schemas.openxmlformats.org/officeDocument/2006/relationships/image" Target="../media/image11.jpg"/><Relationship Id="rId4" Type="http://schemas.openxmlformats.org/officeDocument/2006/relationships/image" Target="../media/image6.png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596" y="3609214"/>
            <a:ext cx="9144000" cy="13944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5352340" y="1284296"/>
            <a:ext cx="23220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CLASS : NURSERY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63521" y="1805489"/>
            <a:ext cx="22567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DATE :     18.11.2021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96276" y="2211033"/>
            <a:ext cx="1181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b="1" dirty="0"/>
              <a:t>SUBJECT : 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524550" y="27562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TOPIC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69300" y="22110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b="1" dirty="0"/>
              <a:t>MATHS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206818" y="2756234"/>
            <a:ext cx="250950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600" b="1" dirty="0"/>
              <a:t>ACTIVITY  IN NT BK</a:t>
            </a:r>
          </a:p>
        </p:txBody>
      </p:sp>
      <p:pic>
        <p:nvPicPr>
          <p:cNvPr id="12" name="Picture 11" descr="Nursery-350.jpg">
            <a:extLst>
              <a:ext uri="{FF2B5EF4-FFF2-40B4-BE49-F238E27FC236}">
                <a16:creationId xmlns:a16="http://schemas.microsoft.com/office/drawing/2014/main" id="{913086AE-A31C-477F-8417-9F956DBBCB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97" y="1"/>
            <a:ext cx="5237268" cy="38669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6E904-AE7A-492D-8410-E59F27F4A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75" y="127591"/>
            <a:ext cx="8520600" cy="355776"/>
          </a:xfrm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2000" b="1">
                <a:ln/>
                <a:solidFill>
                  <a:schemeClr val="accent4"/>
                </a:solidFill>
              </a:rPr>
              <a:t>IDENTIFY THE GIVEN NUMBERS</a:t>
            </a:r>
            <a:endParaRPr lang="en-IN" sz="2000" b="1" dirty="0">
              <a:ln/>
              <a:solidFill>
                <a:schemeClr val="accent4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38486D-352A-444D-8E75-8DF0DB5F4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963" y="780164"/>
            <a:ext cx="1350999" cy="17915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58C0BF-1260-4341-AAA9-74BDDF60F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925" y="2802759"/>
            <a:ext cx="1091499" cy="179158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98F8AC1-4699-41D4-9DFD-F9754F7208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3425" y="2761811"/>
            <a:ext cx="1350999" cy="17915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5113107-83E0-457B-B2A8-C6F946A70A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03987" y="2620675"/>
            <a:ext cx="1250987" cy="197366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99FFEFA-3CCA-4F65-B273-5339379A4F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077" y="2868547"/>
            <a:ext cx="1624456" cy="147792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F8EF388-C154-4EB9-935F-299B617025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17848" y="1002783"/>
            <a:ext cx="1091499" cy="134634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CB8D436-E4CD-4A78-9985-CA5C6CD016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88722" y="483367"/>
            <a:ext cx="1847850" cy="1999029"/>
          </a:xfrm>
          <a:prstGeom prst="rect">
            <a:avLst/>
          </a:prstGeom>
        </p:spPr>
      </p:pic>
      <p:pic>
        <p:nvPicPr>
          <p:cNvPr id="11" name="Google Shape;76;p16">
            <a:extLst>
              <a:ext uri="{FF2B5EF4-FFF2-40B4-BE49-F238E27FC236}">
                <a16:creationId xmlns:a16="http://schemas.microsoft.com/office/drawing/2014/main" id="{41A60BD2-8317-4688-847E-79D3CED846F1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8029481" y="4090259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5D1D926-FAC8-40B6-8BA3-CF870381C43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59842" y="873734"/>
            <a:ext cx="1351000" cy="16467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A2119D6-3B46-4D1E-A215-1B06DBB7B91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65715" y="2802759"/>
            <a:ext cx="1350998" cy="1689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43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C68C8-6368-4F70-821E-F4F8017DF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753" y="155314"/>
            <a:ext cx="8520600" cy="297359"/>
          </a:xfrm>
        </p:spPr>
        <p:txBody>
          <a:bodyPr/>
          <a:lstStyle/>
          <a:p>
            <a:r>
              <a:rPr lang="en-US" dirty="0"/>
              <a:t>           Count and  tell the correct number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3A12C7-1DAC-4F45-8541-E6390D35C0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660902"/>
            <a:ext cx="8520600" cy="4327283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3DE7E0-176C-4345-A15F-6562E53F6E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715" y="890043"/>
            <a:ext cx="1140918" cy="9326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C17B7B4-865D-4233-B9A9-F73D63F621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6885" y="989364"/>
            <a:ext cx="1140918" cy="9326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E15804D-3238-4A18-AE49-489E7AE6C3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4423" y="890043"/>
            <a:ext cx="1140918" cy="9326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21D0A20-1AEB-4AD1-B1BC-867E6197DE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4402" y="989364"/>
            <a:ext cx="1140918" cy="93268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9782A0E-F2D1-44C8-BEAB-6973B1A83A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4381" y="989364"/>
            <a:ext cx="1140918" cy="93268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2070C97-20A1-4433-9442-AFFA597B51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410" y="2231178"/>
            <a:ext cx="1140918" cy="93268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83D1A86-2EA9-4EDB-80CF-92475DB852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6406" y="2242591"/>
            <a:ext cx="1140918" cy="93268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8B79993-0262-41D7-B50F-94FFB93129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4402" y="2250514"/>
            <a:ext cx="1140918" cy="93268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36CB024-2829-45C1-A41C-DFB6B14A2F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4381" y="2250514"/>
            <a:ext cx="1140918" cy="93268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20BA641-62CA-44AC-BB56-CB5C14220D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9350" y="2231178"/>
            <a:ext cx="1140918" cy="93268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10EBB37-6131-435B-BED8-0394664C75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1331" y="3611426"/>
            <a:ext cx="1140918" cy="93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53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8C143-99CB-4074-B77F-9A99761F7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288" y="119100"/>
            <a:ext cx="8520600" cy="279252"/>
          </a:xfrm>
        </p:spPr>
        <p:txBody>
          <a:bodyPr/>
          <a:lstStyle/>
          <a:p>
            <a:r>
              <a:rPr lang="en-US" dirty="0"/>
              <a:t>                  </a:t>
            </a:r>
            <a:r>
              <a:rPr lang="en-US"/>
              <a:t>rRecapitulation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368989-D357-48AE-AE83-A9BDBAE7F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79422"/>
            <a:ext cx="8520600" cy="4444978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EE9442-44F3-424C-9CB2-8C938B003F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8290" y="642796"/>
            <a:ext cx="1373911" cy="431823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4987EE0-EB29-4814-9FFB-A34B6DC855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9092" y="642796"/>
            <a:ext cx="1373910" cy="431822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6BF218A-DD54-4AE6-A336-F7C3F66AD4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2881" y="1026153"/>
            <a:ext cx="1212221" cy="330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622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B6576-C14D-4425-80FC-28C13232B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342" y="114783"/>
            <a:ext cx="8520600" cy="225393"/>
          </a:xfrm>
        </p:spPr>
        <p:txBody>
          <a:bodyPr/>
          <a:lstStyle/>
          <a:p>
            <a:r>
              <a:rPr lang="en-US" dirty="0"/>
              <a:t>        Counting number 11  with objects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7C98E-06BE-4363-AA58-C4E083FC3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88475"/>
            <a:ext cx="8520600" cy="4440242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67B194-D5EA-4C0A-86A0-B0A3875CB7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6032" y="2507590"/>
            <a:ext cx="661469" cy="70617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61019AA-F11A-4BE4-9694-FFD77347CF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2359" y="1114543"/>
            <a:ext cx="661469" cy="70617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812F8E3-0EAC-4F53-843B-C6D1A0AD64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086" y="1242595"/>
            <a:ext cx="661469" cy="70617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E757588-1D64-4E90-BA7B-7E874CCDA6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3309" y="1195515"/>
            <a:ext cx="661469" cy="70617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315367-0878-45F3-8937-59BA267098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6705" y="1139027"/>
            <a:ext cx="661469" cy="70617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39D84DA-DA84-4E95-A972-024A92FDD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8422" y="1114543"/>
            <a:ext cx="661469" cy="7061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597519C-EDCB-42ED-88D3-046E72FC66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0367" y="2507590"/>
            <a:ext cx="661469" cy="70617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EB1698F-274D-46E2-A8B6-B39A90DD33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1572" y="2458057"/>
            <a:ext cx="661469" cy="70617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69571BA-73E8-441E-971E-78CBE885D1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9342" y="2475944"/>
            <a:ext cx="661469" cy="70617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F892D1A-226D-4042-B3D2-A077516086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7112" y="2458057"/>
            <a:ext cx="661469" cy="70617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524C8A5-7FA5-482C-8CB3-89F1AFFA1A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6704" y="3455378"/>
            <a:ext cx="661469" cy="70617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B92BA86-F21C-4D4D-8A56-8B26A11A01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3491" y="1394924"/>
            <a:ext cx="1212221" cy="27666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BDD599E-9AAE-42DC-9D2D-8406D2198F4D}"/>
              </a:ext>
            </a:extLst>
          </p:cNvPr>
          <p:cNvSpPr txBox="1"/>
          <p:nvPr/>
        </p:nvSpPr>
        <p:spPr>
          <a:xfrm rot="17676340">
            <a:off x="-63454" y="310437"/>
            <a:ext cx="9675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17/11/21</a:t>
            </a:r>
            <a:endParaRPr lang="en-IN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BD41F46-19BC-4712-B8F6-9438E66F3103}"/>
              </a:ext>
            </a:extLst>
          </p:cNvPr>
          <p:cNvSpPr txBox="1"/>
          <p:nvPr/>
        </p:nvSpPr>
        <p:spPr>
          <a:xfrm rot="17676340">
            <a:off x="-28124" y="186288"/>
            <a:ext cx="5555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CW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98652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F687F-9BB1-4398-BC7D-20E60CA4B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64780"/>
            <a:ext cx="8520600" cy="206825"/>
          </a:xfrm>
        </p:spPr>
        <p:txBody>
          <a:bodyPr/>
          <a:lstStyle/>
          <a:p>
            <a:r>
              <a:rPr lang="en-US" dirty="0"/>
              <a:t>                                    ACTIVITY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16FBAA-1097-4A36-9FB1-81FCD6604F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52260"/>
            <a:ext cx="8520600" cy="4591240"/>
          </a:xfrm>
        </p:spPr>
        <p:txBody>
          <a:bodyPr/>
          <a:lstStyle/>
          <a:p>
            <a:pPr marL="114300" indent="0">
              <a:buNone/>
            </a:pPr>
            <a:r>
              <a:rPr lang="en-US" dirty="0"/>
              <a:t>  Count the object and encircle the correct number</a:t>
            </a: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4821D3-AE9E-4EFC-86F3-31A0AD2AB0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856" y="1905547"/>
            <a:ext cx="576567" cy="42271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D3212E1-DB19-4CC0-B799-E7D5B124FD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2404" y="1901742"/>
            <a:ext cx="576567" cy="42271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2FA5C48-DA16-479B-926E-81EAF06EB9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5664" y="1914726"/>
            <a:ext cx="576567" cy="42271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4A6536A-2D71-486B-94AB-94E267FB72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159" y="1317823"/>
            <a:ext cx="576567" cy="42271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E95FD60-385E-48C9-A48D-3597C09D36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61" y="1905547"/>
            <a:ext cx="576567" cy="42271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478DAED-2D9C-4125-9A0C-A9CB1AB88C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159" y="2385097"/>
            <a:ext cx="576567" cy="42271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58683B6-0AB8-4232-96BC-43E333B888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1184" y="1292240"/>
            <a:ext cx="576567" cy="42271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CFC2924-3E6D-45C1-ADAB-F98A059862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3978" y="1292240"/>
            <a:ext cx="576567" cy="42271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24EE91B-38A9-4C52-92BC-6049E96CC5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6513" y="1426056"/>
            <a:ext cx="576567" cy="42271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0982262-3CC1-400E-AEE1-EE742FD7A39C}"/>
              </a:ext>
            </a:extLst>
          </p:cNvPr>
          <p:cNvSpPr/>
          <p:nvPr/>
        </p:nvSpPr>
        <p:spPr>
          <a:xfrm flipV="1">
            <a:off x="395159" y="1207696"/>
            <a:ext cx="2670772" cy="16569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62D1D5-E076-4F60-AFE4-ED2F77A1A7FA}"/>
              </a:ext>
            </a:extLst>
          </p:cNvPr>
          <p:cNvSpPr/>
          <p:nvPr/>
        </p:nvSpPr>
        <p:spPr>
          <a:xfrm flipV="1">
            <a:off x="4874056" y="1150856"/>
            <a:ext cx="2670772" cy="16569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3C541F6-2C8D-4AD5-BBB9-50EDFE14C344}"/>
              </a:ext>
            </a:extLst>
          </p:cNvPr>
          <p:cNvSpPr txBox="1"/>
          <p:nvPr/>
        </p:nvSpPr>
        <p:spPr>
          <a:xfrm>
            <a:off x="486586" y="2930607"/>
            <a:ext cx="2600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6                  9                    8</a:t>
            </a:r>
            <a:endParaRPr lang="en-IN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1CAB55A-ECC5-4C8A-8F4E-3432FF0357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101" y="1150856"/>
            <a:ext cx="704479" cy="62820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500EF68-82D2-48EC-9301-1C68EA3EBE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0919" y="1215076"/>
            <a:ext cx="704479" cy="62820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3113010-35E8-4164-85B8-31033B7838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3079" y="2117677"/>
            <a:ext cx="704479" cy="62820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2D93302-55F5-49C8-8075-AEA9BC83EA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009" y="2070995"/>
            <a:ext cx="704479" cy="62820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D2D8444-4DBA-4FC2-AD23-3A898EA46C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7117" y="1997921"/>
            <a:ext cx="704479" cy="62820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1D2C196-A046-4554-B412-3871EF0FF5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3025" y="1178124"/>
            <a:ext cx="704479" cy="62820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AD537800-9E12-49FD-AC89-2BC2553415B7}"/>
              </a:ext>
            </a:extLst>
          </p:cNvPr>
          <p:cNvSpPr txBox="1"/>
          <p:nvPr/>
        </p:nvSpPr>
        <p:spPr>
          <a:xfrm>
            <a:off x="4874056" y="2982293"/>
            <a:ext cx="2920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3                     5                    6</a:t>
            </a:r>
            <a:endParaRPr lang="en-IN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D55C04E-7B2E-484E-A808-DD5DA90181C2}"/>
              </a:ext>
            </a:extLst>
          </p:cNvPr>
          <p:cNvSpPr/>
          <p:nvPr/>
        </p:nvSpPr>
        <p:spPr>
          <a:xfrm flipV="1">
            <a:off x="2562306" y="3336698"/>
            <a:ext cx="2920977" cy="142537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1316DBD4-BD56-43C2-97D4-DAF981CFD0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9546" y="3365212"/>
            <a:ext cx="645369" cy="5288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6B769F06-1459-4100-9AA6-B1AB2196BF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2154" y="3336699"/>
            <a:ext cx="645369" cy="52889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0FDE8547-071F-4E3D-8D42-C6A891781C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9545" y="4158550"/>
            <a:ext cx="645369" cy="52889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FD9A455-CF6D-461E-AB0A-FB802CC0D4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6661" y="4183497"/>
            <a:ext cx="645369" cy="528893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8C3DB460-FD42-4CCC-9828-BDDDD16126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2030" y="4183497"/>
            <a:ext cx="645369" cy="528893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A0A8B11-9566-44BC-901D-4E447641FF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4488" y="3344111"/>
            <a:ext cx="645369" cy="528893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BCF91DC6-B76F-4944-8F8F-2BEC6CBFD6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4017" y="3388384"/>
            <a:ext cx="645369" cy="528893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02BF52F-3C87-44D1-A58B-5FA61A668F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7399" y="4123984"/>
            <a:ext cx="645369" cy="528893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2D707E98-2A70-470C-A7F1-E3DEC09A6664}"/>
              </a:ext>
            </a:extLst>
          </p:cNvPr>
          <p:cNvSpPr txBox="1"/>
          <p:nvPr/>
        </p:nvSpPr>
        <p:spPr>
          <a:xfrm>
            <a:off x="2562307" y="4808705"/>
            <a:ext cx="2860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9                   8                     7        </a:t>
            </a:r>
            <a:endParaRPr lang="en-IN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2572697-1B0A-4BAA-97EC-69A3DD6B75F6}"/>
              </a:ext>
            </a:extLst>
          </p:cNvPr>
          <p:cNvSpPr txBox="1"/>
          <p:nvPr/>
        </p:nvSpPr>
        <p:spPr>
          <a:xfrm rot="19174875" flipH="1">
            <a:off x="32011" y="102096"/>
            <a:ext cx="5678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CW</a:t>
            </a:r>
            <a:endParaRPr lang="en-IN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DC7820B-DED5-4A28-866D-2BCE014A100D}"/>
              </a:ext>
            </a:extLst>
          </p:cNvPr>
          <p:cNvSpPr txBox="1"/>
          <p:nvPr/>
        </p:nvSpPr>
        <p:spPr>
          <a:xfrm rot="18882229">
            <a:off x="-58669" y="181337"/>
            <a:ext cx="11333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18/11/21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65619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4BF59-5520-4D71-9E7F-42E0D0602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00994"/>
            <a:ext cx="8520600" cy="342626"/>
          </a:xfrm>
        </p:spPr>
        <p:txBody>
          <a:bodyPr/>
          <a:lstStyle/>
          <a:p>
            <a:r>
              <a:rPr lang="en-US" dirty="0"/>
              <a:t>                Write numbers  1    to  10 under T.O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997775-612B-45E0-952F-A3D1970F3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43208"/>
            <a:ext cx="8520600" cy="4499298"/>
          </a:xfrm>
        </p:spPr>
        <p:txBody>
          <a:bodyPr/>
          <a:lstStyle/>
          <a:p>
            <a:endParaRPr lang="en-IN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5003618-D511-4085-B2E1-5D5DE159F7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893179"/>
              </p:ext>
            </p:extLst>
          </p:nvPr>
        </p:nvGraphicFramePr>
        <p:xfrm>
          <a:off x="3316586" y="733331"/>
          <a:ext cx="2070226" cy="39733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5113">
                  <a:extLst>
                    <a:ext uri="{9D8B030D-6E8A-4147-A177-3AD203B41FA5}">
                      <a16:colId xmlns:a16="http://schemas.microsoft.com/office/drawing/2014/main" val="1132914987"/>
                    </a:ext>
                  </a:extLst>
                </a:gridCol>
                <a:gridCol w="1035113">
                  <a:extLst>
                    <a:ext uri="{9D8B030D-6E8A-4147-A177-3AD203B41FA5}">
                      <a16:colId xmlns:a16="http://schemas.microsoft.com/office/drawing/2014/main" val="3076660522"/>
                    </a:ext>
                  </a:extLst>
                </a:gridCol>
              </a:tblGrid>
              <a:tr h="361212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        T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O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6080719"/>
                  </a:ext>
                </a:extLst>
              </a:tr>
              <a:tr h="36121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377223"/>
                  </a:ext>
                </a:extLst>
              </a:tr>
              <a:tr h="36121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082102"/>
                  </a:ext>
                </a:extLst>
              </a:tr>
              <a:tr h="36121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8429114"/>
                  </a:ext>
                </a:extLst>
              </a:tr>
              <a:tr h="36121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131699"/>
                  </a:ext>
                </a:extLst>
              </a:tr>
              <a:tr h="36121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5686815"/>
                  </a:ext>
                </a:extLst>
              </a:tr>
              <a:tr h="36121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629788"/>
                  </a:ext>
                </a:extLst>
              </a:tr>
              <a:tr h="36121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495714"/>
                  </a:ext>
                </a:extLst>
              </a:tr>
              <a:tr h="36121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492127"/>
                  </a:ext>
                </a:extLst>
              </a:tr>
              <a:tr h="36121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657048"/>
                  </a:ext>
                </a:extLst>
              </a:tr>
              <a:tr h="361212">
                <a:tc>
                  <a:txBody>
                    <a:bodyPr/>
                    <a:lstStyle/>
                    <a:p>
                      <a:r>
                        <a:rPr lang="en-US" dirty="0"/>
                        <a:t>          1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0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60026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BAC9D49-6605-455A-A212-082988C08797}"/>
              </a:ext>
            </a:extLst>
          </p:cNvPr>
          <p:cNvSpPr txBox="1"/>
          <p:nvPr/>
        </p:nvSpPr>
        <p:spPr>
          <a:xfrm rot="18528792">
            <a:off x="376916" y="708012"/>
            <a:ext cx="8702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HW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2933841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344" y="379718"/>
            <a:ext cx="8520600" cy="4253242"/>
          </a:xfrm>
        </p:spPr>
        <p:txBody>
          <a:bodyPr/>
          <a:lstStyle/>
          <a:p>
            <a:pPr>
              <a:buNone/>
            </a:pPr>
            <a:r>
              <a:rPr lang="en-US" dirty="0"/>
              <a:t>                              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                            1  .Practice counting 1-5</a:t>
            </a:r>
          </a:p>
          <a:p>
            <a:pPr>
              <a:buNone/>
            </a:pPr>
            <a:r>
              <a:rPr lang="en-US" sz="2000" dirty="0"/>
              <a:t>                          </a:t>
            </a: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BO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344" y="408817"/>
            <a:ext cx="7910206" cy="450893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644017" y="799269"/>
            <a:ext cx="1747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chemeClr val="bg1"/>
                </a:solidFill>
              </a:rPr>
              <a:t>ASSIGNMENT</a:t>
            </a:r>
            <a:endParaRPr lang="en-IN" sz="1800" u="sng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8785136">
            <a:off x="1429685" y="1014713"/>
            <a:ext cx="83067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1811/21</a:t>
            </a:r>
            <a:endParaRPr lang="en-IN" u="sng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44583" y="1505052"/>
            <a:ext cx="36423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1.Practice   counting    11 to20</a:t>
            </a:r>
            <a:endParaRPr lang="en-IN" sz="20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93EE97-CC7D-43A8-B7AB-F0716884DE0D}"/>
              </a:ext>
            </a:extLst>
          </p:cNvPr>
          <p:cNvSpPr txBox="1"/>
          <p:nvPr/>
        </p:nvSpPr>
        <p:spPr>
          <a:xfrm>
            <a:off x="2979689" y="1932486"/>
            <a:ext cx="345389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2.Do the work given in </a:t>
            </a:r>
            <a:r>
              <a:rPr lang="en-US" sz="2000" dirty="0" err="1">
                <a:solidFill>
                  <a:schemeClr val="bg1"/>
                </a:solidFill>
              </a:rPr>
              <a:t>nt</a:t>
            </a:r>
            <a:r>
              <a:rPr lang="en-US" sz="2000" dirty="0">
                <a:solidFill>
                  <a:schemeClr val="bg1"/>
                </a:solidFill>
              </a:rPr>
              <a:t> bk</a:t>
            </a:r>
            <a:endParaRPr lang="en-IN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 PPT-0..09.21 (1) (1)</Template>
  <TotalTime>1416</TotalTime>
  <Words>117</Words>
  <Application>Microsoft Office PowerPoint</Application>
  <PresentationFormat>On-screen Show (16:9)</PresentationFormat>
  <Paragraphs>37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Simple Light</vt:lpstr>
      <vt:lpstr>PowerPoint Presentation</vt:lpstr>
      <vt:lpstr>IDENTIFY THE GIVEN NUMBERS</vt:lpstr>
      <vt:lpstr>           Count and  tell the correct number</vt:lpstr>
      <vt:lpstr>                  rRecapitulation</vt:lpstr>
      <vt:lpstr>        Counting number 11  with objects</vt:lpstr>
      <vt:lpstr>                                    ACTIVITY</vt:lpstr>
      <vt:lpstr>                Write numbers  1    to  10 under T.O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meera.raj04@outlook.com</dc:creator>
  <cp:lastModifiedBy>meera.raj04@outlook.com</cp:lastModifiedBy>
  <cp:revision>19</cp:revision>
  <dcterms:created xsi:type="dcterms:W3CDTF">2021-08-30T13:48:31Z</dcterms:created>
  <dcterms:modified xsi:type="dcterms:W3CDTF">2021-11-17T02:35:32Z</dcterms:modified>
</cp:coreProperties>
</file>