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90" r:id="rId3"/>
    <p:sldId id="330" r:id="rId4"/>
    <p:sldId id="332" r:id="rId5"/>
    <p:sldId id="333" r:id="rId6"/>
    <p:sldId id="334" r:id="rId7"/>
    <p:sldId id="337" r:id="rId8"/>
    <p:sldId id="335" r:id="rId9"/>
    <p:sldId id="336" r:id="rId10"/>
    <p:sldId id="274" r:id="rId11"/>
    <p:sldId id="259" r:id="rId1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106" d="100"/>
          <a:sy n="106" d="100"/>
        </p:scale>
        <p:origin x="300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1737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bk </a:t>
            </a:r>
            <a:r>
              <a:rPr lang="en-US" dirty="0" err="1"/>
              <a:t>pg</a:t>
            </a:r>
            <a:r>
              <a:rPr lang="en-US" dirty="0"/>
              <a:t> no-63</a:t>
            </a:r>
            <a:endParaRPr lang="en-I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2.jpg"/><Relationship Id="rId5" Type="http://schemas.openxmlformats.org/officeDocument/2006/relationships/image" Target="../media/image7.png"/><Relationship Id="rId10" Type="http://schemas.openxmlformats.org/officeDocument/2006/relationships/image" Target="../media/image11.jp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63521" y="1805489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17.11.2021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524550" y="27562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78010" y="2682476"/>
            <a:ext cx="25095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b="1" dirty="0"/>
              <a:t>NUMBER-11 IN NT BK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404839" y="1014713"/>
            <a:ext cx="8803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17/11/21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44583" y="1505052"/>
            <a:ext cx="36423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counting    11 to20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3EE97-CC7D-43A8-B7AB-F0716884DE0D}"/>
              </a:ext>
            </a:extLst>
          </p:cNvPr>
          <p:cNvSpPr txBox="1"/>
          <p:nvPr/>
        </p:nvSpPr>
        <p:spPr>
          <a:xfrm>
            <a:off x="2979689" y="1932486"/>
            <a:ext cx="34538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2.Do the work given in </a:t>
            </a:r>
            <a:r>
              <a:rPr lang="en-US" sz="2000" dirty="0" err="1">
                <a:solidFill>
                  <a:schemeClr val="bg1"/>
                </a:solidFill>
              </a:rPr>
              <a:t>nt</a:t>
            </a:r>
            <a:r>
              <a:rPr lang="en-US" sz="2000" dirty="0">
                <a:solidFill>
                  <a:schemeClr val="bg1"/>
                </a:solidFill>
              </a:rPr>
              <a:t> bk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1E4005-08A5-4753-AC3F-B405218E192E}"/>
              </a:ext>
            </a:extLst>
          </p:cNvPr>
          <p:cNvSpPr txBox="1"/>
          <p:nvPr/>
        </p:nvSpPr>
        <p:spPr>
          <a:xfrm>
            <a:off x="3009625" y="2382030"/>
            <a:ext cx="4345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3.DO BK PG NO-66     (FUN ZONE)</a:t>
            </a:r>
            <a:endParaRPr lang="en-IN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925" y="2802759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425" y="2761811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3987" y="2620675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77" y="2868547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7848" y="1002783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88722" y="483367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D1D926-FAC8-40B6-8BA3-CF870381C4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59842" y="873734"/>
            <a:ext cx="1351000" cy="16467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2119D6-3B46-4D1E-A215-1B06DBB7B9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65715" y="2802759"/>
            <a:ext cx="1350998" cy="168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41179-98DC-4C22-A9B8-D52C3565E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82886"/>
            <a:ext cx="8520600" cy="387894"/>
          </a:xfrm>
        </p:spPr>
        <p:txBody>
          <a:bodyPr/>
          <a:lstStyle/>
          <a:p>
            <a:r>
              <a:rPr lang="en-US" dirty="0"/>
              <a:t>                Identification of number 10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06F69-E13B-40A0-8C12-BBE659833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51850"/>
            <a:ext cx="8520600" cy="3917025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86B674-CD04-483A-9A35-E0658E845F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983" y="1106916"/>
            <a:ext cx="4386076" cy="276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72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9D769-0292-4263-9490-FE523C298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90488"/>
            <a:ext cx="8520600" cy="223313"/>
          </a:xfrm>
        </p:spPr>
        <p:txBody>
          <a:bodyPr/>
          <a:lstStyle/>
          <a:p>
            <a:r>
              <a:rPr lang="en-US" dirty="0"/>
              <a:t>                        Counting numbers on fingers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AAF4A-DF9E-4DBE-B4A1-DCF8690C3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89280"/>
            <a:ext cx="8520600" cy="455422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122369-36FC-4593-BB4D-99E21EC6F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10640"/>
            <a:ext cx="7620000" cy="374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124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C68C8-6368-4F70-821E-F4F8017DF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753" y="155314"/>
            <a:ext cx="8520600" cy="297359"/>
          </a:xfrm>
        </p:spPr>
        <p:txBody>
          <a:bodyPr/>
          <a:lstStyle/>
          <a:p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A12C7-1DAC-4F45-8541-E6390D35C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60902"/>
            <a:ext cx="8520600" cy="432728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3DE7E0-176C-4345-A15F-6562E53F6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715" y="890043"/>
            <a:ext cx="1140918" cy="9326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17B7B4-865D-4233-B9A9-F73D63F62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885" y="989364"/>
            <a:ext cx="1140918" cy="9326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15804D-3238-4A18-AE49-489E7AE6C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4423" y="890043"/>
            <a:ext cx="1140918" cy="9326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1D0A20-1AEB-4AD1-B1BC-867E6197D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402" y="989364"/>
            <a:ext cx="1140918" cy="9326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782A0E-F2D1-44C8-BEAB-6973B1A83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381" y="989364"/>
            <a:ext cx="1140918" cy="9326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2070C97-20A1-4433-9442-AFFA597B5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410" y="2231178"/>
            <a:ext cx="1140918" cy="9326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83D1A86-2EA9-4EDB-80CF-92475DB85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406" y="2242591"/>
            <a:ext cx="1140918" cy="9326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8B79993-0262-41D7-B50F-94FFB9312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402" y="2250514"/>
            <a:ext cx="1140918" cy="9326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36CB024-2829-45C1-A41C-DFB6B14A2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381" y="2250514"/>
            <a:ext cx="1140918" cy="93268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20BA641-62CA-44AC-BB56-CB5C14220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350" y="2231178"/>
            <a:ext cx="1140918" cy="9326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10EBB37-6131-435B-BED8-0394664C7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331" y="3611426"/>
            <a:ext cx="1140918" cy="93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534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C143-99CB-4074-B77F-9A99761F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88" y="119100"/>
            <a:ext cx="8520600" cy="279252"/>
          </a:xfrm>
        </p:spPr>
        <p:txBody>
          <a:bodyPr/>
          <a:lstStyle/>
          <a:p>
            <a:r>
              <a:rPr lang="en-US" dirty="0"/>
              <a:t>                  Introduction of number-11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68989-D357-48AE-AE83-A9BDBAE7F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79422"/>
            <a:ext cx="8520600" cy="444497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EE9442-44F3-424C-9CB2-8C938B003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8290" y="642796"/>
            <a:ext cx="1373911" cy="43182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987EE0-EB29-4814-9FFB-A34B6DC85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9092" y="642796"/>
            <a:ext cx="1373910" cy="43182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6BF218A-DD54-4AE6-A336-F7C3F66AD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2881" y="1026153"/>
            <a:ext cx="1212221" cy="330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22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B6576-C14D-4425-80FC-28C13232B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342" y="114783"/>
            <a:ext cx="8520600" cy="225393"/>
          </a:xfrm>
        </p:spPr>
        <p:txBody>
          <a:bodyPr/>
          <a:lstStyle/>
          <a:p>
            <a:r>
              <a:rPr lang="en-US" dirty="0"/>
              <a:t>        Counting number 11  with objects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7C98E-06BE-4363-AA58-C4E083FC3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88475"/>
            <a:ext cx="8520600" cy="4440242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67B194-D5EA-4C0A-86A0-B0A3875CB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6032" y="2507590"/>
            <a:ext cx="661469" cy="7061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1019AA-F11A-4BE4-9694-FFD77347C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114" y="1041839"/>
            <a:ext cx="661469" cy="7061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12F8E3-0EAC-4F53-843B-C6D1A0AD6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086" y="1242595"/>
            <a:ext cx="661469" cy="7061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757588-1D64-4E90-BA7B-7E874CCDA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3309" y="1195515"/>
            <a:ext cx="661469" cy="7061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315367-0878-45F3-8937-59BA26709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705" y="1139027"/>
            <a:ext cx="661469" cy="7061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39D84DA-DA84-4E95-A972-024A92FDD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422" y="1114543"/>
            <a:ext cx="661469" cy="7061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97519C-EDCB-42ED-88D3-046E72FC66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3802" y="2507590"/>
            <a:ext cx="661469" cy="70617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EB1698F-274D-46E2-A8B6-B39A90DD3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5745" y="2484936"/>
            <a:ext cx="661469" cy="70617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69571BA-73E8-441E-971E-78CBE885D1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6799" y="2367482"/>
            <a:ext cx="661469" cy="70617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F892D1A-226D-4042-B3D2-A07751608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4994" y="2329108"/>
            <a:ext cx="661469" cy="70617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524C8A5-7FA5-482C-8CB3-89F1AFFA1A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828" y="3390302"/>
            <a:ext cx="661469" cy="70617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B92BA86-F21C-4D4D-8A56-8B26A11A01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491" y="1394924"/>
            <a:ext cx="1212221" cy="27666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DD599E-9AAE-42DC-9D2D-8406D2198F4D}"/>
              </a:ext>
            </a:extLst>
          </p:cNvPr>
          <p:cNvSpPr txBox="1"/>
          <p:nvPr/>
        </p:nvSpPr>
        <p:spPr>
          <a:xfrm rot="17676340">
            <a:off x="-63454" y="310437"/>
            <a:ext cx="967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17/11/21</a:t>
            </a:r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D41F46-19BC-4712-B8F6-9438E66F3103}"/>
              </a:ext>
            </a:extLst>
          </p:cNvPr>
          <p:cNvSpPr txBox="1"/>
          <p:nvPr/>
        </p:nvSpPr>
        <p:spPr>
          <a:xfrm rot="17676340">
            <a:off x="-28124" y="186288"/>
            <a:ext cx="5555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86522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19E51-DE05-47BD-B18B-49343702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662" y="119100"/>
            <a:ext cx="8520600" cy="197771"/>
          </a:xfrm>
        </p:spPr>
        <p:txBody>
          <a:bodyPr/>
          <a:lstStyle/>
          <a:p>
            <a:r>
              <a:rPr lang="en-US" dirty="0"/>
              <a:t>Number-11 in </a:t>
            </a:r>
            <a:r>
              <a:rPr lang="en-US" dirty="0" err="1"/>
              <a:t>nt</a:t>
            </a:r>
            <a:r>
              <a:rPr lang="en-US" dirty="0"/>
              <a:t> bk</a:t>
            </a:r>
            <a:endParaRPr lang="en-IN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1A09F43-8908-4FDE-ACFC-B4C804EA91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803804"/>
              </p:ext>
            </p:extLst>
          </p:nvPr>
        </p:nvGraphicFramePr>
        <p:xfrm>
          <a:off x="1270503" y="805758"/>
          <a:ext cx="6096000" cy="3539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75759708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59798883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3661913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83988820"/>
                    </a:ext>
                  </a:extLst>
                </a:gridCol>
              </a:tblGrid>
              <a:tr h="70798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590817"/>
                  </a:ext>
                </a:extLst>
              </a:tr>
              <a:tr h="707981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021825"/>
                  </a:ext>
                </a:extLst>
              </a:tr>
              <a:tr h="70798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079913"/>
                  </a:ext>
                </a:extLst>
              </a:tr>
              <a:tr h="707981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921341"/>
                  </a:ext>
                </a:extLst>
              </a:tr>
              <a:tr h="707981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213689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E1CA2CD3-8AA0-46E2-A74B-608050B55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7497" y="797837"/>
            <a:ext cx="495753" cy="63063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612C9FA-29C9-4F37-8D6E-4A42DAD8E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767" y="1587364"/>
            <a:ext cx="495753" cy="5432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8CD06D-284C-4577-9843-AB0E743BC5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200" y="1587363"/>
            <a:ext cx="495753" cy="5432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B347DAD-9901-4485-B846-81BF66E86F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4975" y="1587363"/>
            <a:ext cx="495753" cy="5432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06809E3-92FF-4A9E-9304-73828C4D60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8847" y="1558802"/>
            <a:ext cx="495753" cy="5432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93B869D-34FF-4D44-84E1-6A6128B8ED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9209" y="1587364"/>
            <a:ext cx="495753" cy="5432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05C738A-18D7-4E8D-B96D-08A4374E37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3094" y="2157377"/>
            <a:ext cx="495753" cy="5432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8624895-9229-4018-A6D8-44D6F473A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4313" y="2193580"/>
            <a:ext cx="495753" cy="5432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0FE3EAD-24B1-458B-B408-D9475FF8A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7634" y="2193581"/>
            <a:ext cx="495753" cy="5432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928195A-ED1B-489A-8A18-385B3155FD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9208" y="2157376"/>
            <a:ext cx="495753" cy="5432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DDEB89-5BF1-4628-9832-036991096D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5155" y="2150379"/>
            <a:ext cx="495753" cy="5432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9170AA5-5A26-4B6E-B0A0-3E83A8FDEA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8503" y="2854482"/>
            <a:ext cx="495753" cy="543207"/>
          </a:xfrm>
          <a:prstGeom prst="rect">
            <a:avLst/>
          </a:prstGeom>
        </p:spPr>
      </p:pic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21A2245B-7A9C-4307-954F-2D7E6CDA8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F45332-F492-4D63-AE20-029029E343C2}"/>
              </a:ext>
            </a:extLst>
          </p:cNvPr>
          <p:cNvSpPr txBox="1"/>
          <p:nvPr/>
        </p:nvSpPr>
        <p:spPr>
          <a:xfrm rot="18605547">
            <a:off x="43114" y="210025"/>
            <a:ext cx="5371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A86E0D-B702-4087-9EB4-430C7D033FD8}"/>
              </a:ext>
            </a:extLst>
          </p:cNvPr>
          <p:cNvSpPr txBox="1"/>
          <p:nvPr/>
        </p:nvSpPr>
        <p:spPr>
          <a:xfrm rot="18605547">
            <a:off x="-23669" y="353545"/>
            <a:ext cx="9123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17/11/21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080405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689D7-A827-43E9-A453-D03811910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88" y="137206"/>
            <a:ext cx="8520600" cy="369787"/>
          </a:xfrm>
        </p:spPr>
        <p:txBody>
          <a:bodyPr/>
          <a:lstStyle/>
          <a:p>
            <a:r>
              <a:rPr lang="en-US" sz="2400" dirty="0"/>
              <a:t>                               Number-11 in </a:t>
            </a:r>
            <a:r>
              <a:rPr lang="en-US" sz="2400" dirty="0" err="1"/>
              <a:t>nt</a:t>
            </a:r>
            <a:r>
              <a:rPr lang="en-US" sz="2400" dirty="0"/>
              <a:t> bk</a:t>
            </a:r>
            <a:endParaRPr lang="en-IN" sz="24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712790-DAA9-4448-93D7-DCA885C928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960498"/>
              </p:ext>
            </p:extLst>
          </p:nvPr>
        </p:nvGraphicFramePr>
        <p:xfrm>
          <a:off x="1397251" y="1254973"/>
          <a:ext cx="4813428" cy="3190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3357">
                  <a:extLst>
                    <a:ext uri="{9D8B030D-6E8A-4147-A177-3AD203B41FA5}">
                      <a16:colId xmlns:a16="http://schemas.microsoft.com/office/drawing/2014/main" val="3518859236"/>
                    </a:ext>
                  </a:extLst>
                </a:gridCol>
                <a:gridCol w="1203357">
                  <a:extLst>
                    <a:ext uri="{9D8B030D-6E8A-4147-A177-3AD203B41FA5}">
                      <a16:colId xmlns:a16="http://schemas.microsoft.com/office/drawing/2014/main" val="2240433384"/>
                    </a:ext>
                  </a:extLst>
                </a:gridCol>
                <a:gridCol w="1203357">
                  <a:extLst>
                    <a:ext uri="{9D8B030D-6E8A-4147-A177-3AD203B41FA5}">
                      <a16:colId xmlns:a16="http://schemas.microsoft.com/office/drawing/2014/main" val="2847843788"/>
                    </a:ext>
                  </a:extLst>
                </a:gridCol>
                <a:gridCol w="1203357">
                  <a:extLst>
                    <a:ext uri="{9D8B030D-6E8A-4147-A177-3AD203B41FA5}">
                      <a16:colId xmlns:a16="http://schemas.microsoft.com/office/drawing/2014/main" val="2554803352"/>
                    </a:ext>
                  </a:extLst>
                </a:gridCol>
              </a:tblGrid>
              <a:tr h="79756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032294"/>
                  </a:ext>
                </a:extLst>
              </a:tr>
              <a:tr h="79756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05841"/>
                  </a:ext>
                </a:extLst>
              </a:tr>
              <a:tr h="79756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734352"/>
                  </a:ext>
                </a:extLst>
              </a:tr>
              <a:tr h="79756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35317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E4BF909-A2A5-4607-AFF1-EEA8E5AFE6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0989" y="1457609"/>
            <a:ext cx="432378" cy="5477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E5A7E66-8882-47E6-B5FF-FF134679B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6539" y="1331992"/>
            <a:ext cx="432379" cy="6734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40AA7E-02DD-4D27-96E9-716B163BB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9209" y="1331992"/>
            <a:ext cx="432379" cy="6734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4D8988C-A201-4509-B3BA-76294253F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852" y="1408380"/>
            <a:ext cx="586287" cy="6462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F778B0A-6F93-4A35-AB5D-46C3D3C93879}"/>
              </a:ext>
            </a:extLst>
          </p:cNvPr>
          <p:cNvSpPr txBox="1"/>
          <p:nvPr/>
        </p:nvSpPr>
        <p:spPr>
          <a:xfrm rot="18746282">
            <a:off x="-6037" y="353103"/>
            <a:ext cx="1240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17/11/21</a:t>
            </a:r>
            <a:endParaRPr lang="en-IN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40D14E6-C7C2-4485-A29C-ED9D43B281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3FC029-C404-47A8-ABBF-0B60A740683D}"/>
              </a:ext>
            </a:extLst>
          </p:cNvPr>
          <p:cNvSpPr txBox="1"/>
          <p:nvPr/>
        </p:nvSpPr>
        <p:spPr>
          <a:xfrm rot="18845792">
            <a:off x="55676" y="230708"/>
            <a:ext cx="532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7516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1379</TotalTime>
  <Words>101</Words>
  <Application>Microsoft Office PowerPoint</Application>
  <PresentationFormat>On-screen Show (16:9)</PresentationFormat>
  <Paragraphs>31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Simple Light</vt:lpstr>
      <vt:lpstr>PowerPoint Presentation</vt:lpstr>
      <vt:lpstr>IDENTIFY THE GIVEN NUMBERS</vt:lpstr>
      <vt:lpstr>                Identification of number 10</vt:lpstr>
      <vt:lpstr>                        Counting numbers on fingers</vt:lpstr>
      <vt:lpstr>PowerPoint Presentation</vt:lpstr>
      <vt:lpstr>                  Introduction of number-11</vt:lpstr>
      <vt:lpstr>        Counting number 11  with objects</vt:lpstr>
      <vt:lpstr>Number-11 in nt bk</vt:lpstr>
      <vt:lpstr>                               Number-11 in nt bk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15</cp:revision>
  <dcterms:created xsi:type="dcterms:W3CDTF">2021-08-30T13:48:31Z</dcterms:created>
  <dcterms:modified xsi:type="dcterms:W3CDTF">2021-11-16T07:27:41Z</dcterms:modified>
</cp:coreProperties>
</file>