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0" r:id="rId3"/>
    <p:sldId id="329" r:id="rId4"/>
    <p:sldId id="330" r:id="rId5"/>
    <p:sldId id="332" r:id="rId6"/>
    <p:sldId id="333" r:id="rId7"/>
    <p:sldId id="334" r:id="rId8"/>
    <p:sldId id="274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16/11/21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097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bk </a:t>
            </a:r>
            <a:r>
              <a:rPr lang="en-US" dirty="0" err="1"/>
              <a:t>pg</a:t>
            </a:r>
            <a:r>
              <a:rPr lang="en-US" dirty="0"/>
              <a:t> no-63</a:t>
            </a:r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2.jpg"/><Relationship Id="rId5" Type="http://schemas.openxmlformats.org/officeDocument/2006/relationships/image" Target="../media/image7.png"/><Relationship Id="rId10" Type="http://schemas.openxmlformats.org/officeDocument/2006/relationships/image" Target="../media/image11.jp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63521" y="1805489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16.11.2021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04982" y="2689916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BK PG NO -, 61,62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1896" y="3179861"/>
            <a:ext cx="25095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NUMBER-10 IN NT BK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925" y="2802759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425" y="2761811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3987" y="2620675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77" y="2868547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7848" y="1002783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88722" y="483367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D1D926-FAC8-40B6-8BA3-CF870381C4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9842" y="873734"/>
            <a:ext cx="1351000" cy="16467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2119D6-3B46-4D1E-A215-1B06DBB7B9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65715" y="2802759"/>
            <a:ext cx="1350998" cy="168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CFDB5-CDE9-48AB-9885-81D6BF0F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165" y="172017"/>
            <a:ext cx="8520600" cy="253496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29D72-9175-4690-A9C6-700AF9344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764" y="645481"/>
            <a:ext cx="8642177" cy="4326002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5FEFBB-966E-406B-BE45-64FA69EA6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332" y="1620057"/>
            <a:ext cx="1286256" cy="12466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FC8B1C-1F49-49D2-811C-31E431593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088" y="1502128"/>
            <a:ext cx="1286256" cy="12466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DEFB79-D387-454F-ACA0-AA530B67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093" y="1509295"/>
            <a:ext cx="1286256" cy="12466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FCBBB5-44CF-424B-BC07-3D698B6F6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741" y="1557626"/>
            <a:ext cx="1286256" cy="1246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DE1558-F059-4B71-BA9D-EC8A64121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068" y="1557626"/>
            <a:ext cx="1286256" cy="12466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49B0F6D-82EE-47DD-BC62-66EC8B9A0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854" y="3217949"/>
            <a:ext cx="1286256" cy="12466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7230E24-9E62-4B22-8D6E-1E63256A9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191" y="3251387"/>
            <a:ext cx="1286256" cy="12466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91B63A-AA3F-497E-B218-B0485F656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528" y="3216223"/>
            <a:ext cx="1286256" cy="12466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1D3D6A-028D-4606-A983-6796DF0FC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746" y="3191409"/>
            <a:ext cx="1286256" cy="12466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B151D67-26C2-495F-A39E-6084BDA7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85" y="3093087"/>
            <a:ext cx="1286256" cy="124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74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41179-98DC-4C22-A9B8-D52C3565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82886"/>
            <a:ext cx="8520600" cy="387894"/>
          </a:xfrm>
        </p:spPr>
        <p:txBody>
          <a:bodyPr/>
          <a:lstStyle/>
          <a:p>
            <a:r>
              <a:rPr lang="en-US" dirty="0"/>
              <a:t>                Identification of number 10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06F69-E13B-40A0-8C12-BBE659833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51850"/>
            <a:ext cx="8520600" cy="3917025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86B674-CD04-483A-9A35-E0658E845F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83" y="1106916"/>
            <a:ext cx="4386076" cy="276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7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D769-0292-4263-9490-FE523C298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90488"/>
            <a:ext cx="8520600" cy="223313"/>
          </a:xfrm>
        </p:spPr>
        <p:txBody>
          <a:bodyPr/>
          <a:lstStyle/>
          <a:p>
            <a:r>
              <a:rPr lang="en-US" dirty="0"/>
              <a:t>                        Counting numbers on fingers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AAF4A-DF9E-4DBE-B4A1-DCF8690C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89280"/>
            <a:ext cx="8520600" cy="455422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122369-36FC-4593-BB4D-99E21EC6F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10640"/>
            <a:ext cx="7620000" cy="374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12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BD4E-D284-4019-B109-AA6A6E345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10048"/>
            <a:ext cx="8520600" cy="324376"/>
          </a:xfrm>
        </p:spPr>
        <p:txBody>
          <a:bodyPr/>
          <a:lstStyle/>
          <a:p>
            <a:r>
              <a:rPr lang="en-US" sz="1200" dirty="0"/>
              <a:t>                                                                                    </a:t>
            </a:r>
            <a:r>
              <a:rPr lang="en-US" sz="1800" dirty="0"/>
              <a:t>Number-10</a:t>
            </a:r>
            <a:endParaRPr lang="en-IN" sz="1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A3540-723E-4652-90C1-38C90628E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16048"/>
            <a:ext cx="8520600" cy="4052827"/>
          </a:xfrm>
        </p:spPr>
        <p:txBody>
          <a:bodyPr/>
          <a:lstStyle/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F4F93B0-F205-486D-8B2B-093C8B79E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642646"/>
              </p:ext>
            </p:extLst>
          </p:nvPr>
        </p:nvGraphicFramePr>
        <p:xfrm>
          <a:off x="1593409" y="574625"/>
          <a:ext cx="6056768" cy="399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192">
                  <a:extLst>
                    <a:ext uri="{9D8B030D-6E8A-4147-A177-3AD203B41FA5}">
                      <a16:colId xmlns:a16="http://schemas.microsoft.com/office/drawing/2014/main" val="3823297889"/>
                    </a:ext>
                  </a:extLst>
                </a:gridCol>
                <a:gridCol w="1514191">
                  <a:extLst>
                    <a:ext uri="{9D8B030D-6E8A-4147-A177-3AD203B41FA5}">
                      <a16:colId xmlns:a16="http://schemas.microsoft.com/office/drawing/2014/main" val="2351104704"/>
                    </a:ext>
                  </a:extLst>
                </a:gridCol>
                <a:gridCol w="1514193">
                  <a:extLst>
                    <a:ext uri="{9D8B030D-6E8A-4147-A177-3AD203B41FA5}">
                      <a16:colId xmlns:a16="http://schemas.microsoft.com/office/drawing/2014/main" val="565446165"/>
                    </a:ext>
                  </a:extLst>
                </a:gridCol>
                <a:gridCol w="1514192">
                  <a:extLst>
                    <a:ext uri="{9D8B030D-6E8A-4147-A177-3AD203B41FA5}">
                      <a16:colId xmlns:a16="http://schemas.microsoft.com/office/drawing/2014/main" val="726882195"/>
                    </a:ext>
                  </a:extLst>
                </a:gridCol>
              </a:tblGrid>
              <a:tr h="7988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317057"/>
                  </a:ext>
                </a:extLst>
              </a:tr>
              <a:tr h="7988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10235"/>
                  </a:ext>
                </a:extLst>
              </a:tr>
              <a:tr h="7988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010321"/>
                  </a:ext>
                </a:extLst>
              </a:tr>
              <a:tr h="79885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47640"/>
                  </a:ext>
                </a:extLst>
              </a:tr>
              <a:tr h="79885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87896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68A1BF0-0047-4B04-863D-CF4BEF0F1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860" y="672351"/>
            <a:ext cx="593377" cy="5860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3C662B-DE42-4950-9200-97F81AC2A1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0508" y="1397472"/>
            <a:ext cx="613773" cy="7338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4391F1D-7E6A-4FA1-9D1D-C69C20151D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2430" y="2160629"/>
            <a:ext cx="613773" cy="7338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AD7A41-6D19-4B9F-A13E-CE4732D8BE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1341" y="2187041"/>
            <a:ext cx="613773" cy="7338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F9DAA46-CA39-46E3-A7B8-E47665966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695" y="1336710"/>
            <a:ext cx="613773" cy="7338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B36A1F-E96C-41F4-A7A9-F658F6768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0943" y="1412201"/>
            <a:ext cx="613773" cy="7338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7679495-1480-4B80-BC59-10CDB47BD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4224" y="2227669"/>
            <a:ext cx="613773" cy="7338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C2B0AEE-4C78-4DB8-BF74-DC7C176CF9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740" y="2997830"/>
            <a:ext cx="613773" cy="7338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BE6799A-CA05-4C12-9788-A06361E86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1342" y="3037373"/>
            <a:ext cx="613773" cy="7338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A0975A-371C-4B1B-8BE6-B56639A8DE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0944" y="2983620"/>
            <a:ext cx="613773" cy="7338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1E5D10B-84C7-4183-B51E-9B99041145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2455" y="3790251"/>
            <a:ext cx="613773" cy="73384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E948FD4-DBA5-487F-B306-A581FE75B38E}"/>
              </a:ext>
            </a:extLst>
          </p:cNvPr>
          <p:cNvSpPr txBox="1"/>
          <p:nvPr/>
        </p:nvSpPr>
        <p:spPr>
          <a:xfrm rot="18472127">
            <a:off x="-22672" y="280535"/>
            <a:ext cx="980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16/11/21</a:t>
            </a:r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5769C6-02A2-44EF-98C4-09419EC0AAE3}"/>
              </a:ext>
            </a:extLst>
          </p:cNvPr>
          <p:cNvSpPr txBox="1"/>
          <p:nvPr/>
        </p:nvSpPr>
        <p:spPr>
          <a:xfrm rot="18664970">
            <a:off x="26283" y="126998"/>
            <a:ext cx="523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3449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76391-372D-49C7-8D94-616A7DDB7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82656"/>
            <a:ext cx="8520600" cy="419352"/>
          </a:xfrm>
        </p:spPr>
        <p:txBody>
          <a:bodyPr/>
          <a:lstStyle/>
          <a:p>
            <a:r>
              <a:rPr lang="en-US" sz="1200" dirty="0"/>
              <a:t>                                                                       </a:t>
            </a:r>
            <a:r>
              <a:rPr lang="en-US" sz="1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TRACE AND WRITE</a:t>
            </a:r>
            <a:endParaRPr lang="en-IN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C9494-D866-468C-9005-CEA9F9D06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463" y="735855"/>
            <a:ext cx="8520600" cy="3980400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AD3A33B-515D-41C3-AF0A-9EEF070C5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637821"/>
              </p:ext>
            </p:extLst>
          </p:nvPr>
        </p:nvGraphicFramePr>
        <p:xfrm>
          <a:off x="2194333" y="896293"/>
          <a:ext cx="6096000" cy="3621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34541543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1551668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27836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2363152"/>
                    </a:ext>
                  </a:extLst>
                </a:gridCol>
              </a:tblGrid>
              <a:tr h="87033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946509"/>
                  </a:ext>
                </a:extLst>
              </a:tr>
              <a:tr h="91701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323380"/>
                  </a:ext>
                </a:extLst>
              </a:tr>
              <a:tr h="91701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076950"/>
                  </a:ext>
                </a:extLst>
              </a:tr>
              <a:tr h="91701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16975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CB0440B-C7C3-4B56-9309-49AA35451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303" y="852414"/>
            <a:ext cx="896293" cy="7569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8D51C1E-D15C-429F-92D6-8E9FD480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352" y="880778"/>
            <a:ext cx="896293" cy="75696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B7E13-E1AE-4F7D-983F-9AA392665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4331" y="1724211"/>
            <a:ext cx="896293" cy="7569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9A912E-BA37-405C-9C49-5CFC09B40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401" y="871619"/>
            <a:ext cx="896293" cy="7569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2E36D09-E00E-4D66-8FFC-05E4142E3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243" y="1780822"/>
            <a:ext cx="896293" cy="7569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8ACBE2A-E5E4-4EB6-AE1A-7299C50C4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853" y="1726503"/>
            <a:ext cx="896293" cy="75696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FCC8703-EC5A-4880-9D24-730158D2C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1955" y="1724211"/>
            <a:ext cx="896293" cy="7569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658E5F2-AFC8-4975-867D-05DC0AE33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4333" y="880778"/>
            <a:ext cx="896293" cy="75696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41FFA34-8C65-49C7-AF47-05D8089C6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00" y="1197149"/>
            <a:ext cx="1300787" cy="276305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D3D04D0-065D-4C5D-9780-AD19EBBDF949}"/>
              </a:ext>
            </a:extLst>
          </p:cNvPr>
          <p:cNvSpPr txBox="1"/>
          <p:nvPr/>
        </p:nvSpPr>
        <p:spPr>
          <a:xfrm rot="18664970">
            <a:off x="26283" y="126998"/>
            <a:ext cx="523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A30B0E-F059-4825-8524-9BFB381B14DB}"/>
              </a:ext>
            </a:extLst>
          </p:cNvPr>
          <p:cNvSpPr txBox="1"/>
          <p:nvPr/>
        </p:nvSpPr>
        <p:spPr>
          <a:xfrm rot="18472127">
            <a:off x="-22672" y="280535"/>
            <a:ext cx="980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16/11/21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7347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429685" y="1014713"/>
            <a:ext cx="8306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1611/21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4583" y="1505052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to20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3EE97-CC7D-43A8-B7AB-F0716884DE0D}"/>
              </a:ext>
            </a:extLst>
          </p:cNvPr>
          <p:cNvSpPr txBox="1"/>
          <p:nvPr/>
        </p:nvSpPr>
        <p:spPr>
          <a:xfrm>
            <a:off x="2979689" y="1932486"/>
            <a:ext cx="34538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2.Do the work given in </a:t>
            </a:r>
            <a:r>
              <a:rPr lang="en-US" sz="2000" dirty="0" err="1">
                <a:solidFill>
                  <a:schemeClr val="bg1"/>
                </a:solidFill>
              </a:rPr>
              <a:t>nt</a:t>
            </a:r>
            <a:r>
              <a:rPr lang="en-US" sz="2000" dirty="0">
                <a:solidFill>
                  <a:schemeClr val="bg1"/>
                </a:solidFill>
              </a:rPr>
              <a:t> bk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B9CE3D-E49F-4998-9DEA-F4F0ED86DA92}"/>
              </a:ext>
            </a:extLst>
          </p:cNvPr>
          <p:cNvSpPr txBox="1"/>
          <p:nvPr/>
        </p:nvSpPr>
        <p:spPr>
          <a:xfrm>
            <a:off x="2979689" y="2290129"/>
            <a:ext cx="2725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3.Do bk </a:t>
            </a:r>
            <a:r>
              <a:rPr lang="en-US" sz="1800" dirty="0" err="1">
                <a:solidFill>
                  <a:schemeClr val="bg1"/>
                </a:solidFill>
              </a:rPr>
              <a:t>pg</a:t>
            </a:r>
            <a:r>
              <a:rPr lang="en-US" sz="1800" dirty="0">
                <a:solidFill>
                  <a:schemeClr val="bg1"/>
                </a:solidFill>
              </a:rPr>
              <a:t> no-63</a:t>
            </a:r>
            <a:endParaRPr lang="en-IN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1108</TotalTime>
  <Words>90</Words>
  <Application>Microsoft Office PowerPoint</Application>
  <PresentationFormat>On-screen Show (16:9)</PresentationFormat>
  <Paragraphs>29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Identification of number 10</vt:lpstr>
      <vt:lpstr>                        Counting numbers on fingers</vt:lpstr>
      <vt:lpstr>                                                                                    Number-10</vt:lpstr>
      <vt:lpstr>                                                                       TRACE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11</cp:revision>
  <dcterms:created xsi:type="dcterms:W3CDTF">2021-08-30T13:48:31Z</dcterms:created>
  <dcterms:modified xsi:type="dcterms:W3CDTF">2021-11-14T14:35:46Z</dcterms:modified>
</cp:coreProperties>
</file>