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90" r:id="rId3"/>
    <p:sldId id="345" r:id="rId4"/>
    <p:sldId id="343" r:id="rId5"/>
    <p:sldId id="295" r:id="rId6"/>
    <p:sldId id="274" r:id="rId7"/>
    <p:sldId id="259" r:id="rId8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06" autoAdjust="0"/>
    <p:restoredTop sz="94291" autoAdjust="0"/>
  </p:normalViewPr>
  <p:slideViewPr>
    <p:cSldViewPr snapToGrid="0">
      <p:cViewPr varScale="1">
        <p:scale>
          <a:sx n="109" d="100"/>
          <a:sy n="109" d="100"/>
        </p:scale>
        <p:origin x="216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Note book work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80164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CW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60617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HW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7156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58750" indent="0">
              <a:buNone/>
            </a:pPr>
            <a:r>
              <a:rPr lang="en-US" dirty="0"/>
              <a:t>Do the work given in note bk</a:t>
            </a:r>
            <a:endParaRPr lang="en-IN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596" y="3609214"/>
            <a:ext cx="9144000" cy="13944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5352340" y="1284296"/>
            <a:ext cx="23220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CLASS : NURSERY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04982" y="1774241"/>
            <a:ext cx="22567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DATE :     16.09.2021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96276" y="2211033"/>
            <a:ext cx="1181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b="1" dirty="0"/>
              <a:t>SUBJECT :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433836" y="2672675"/>
            <a:ext cx="36675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b="1" dirty="0"/>
              <a:t>CHAPTER NUMBER- NUMBERS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429162" y="3223405"/>
            <a:ext cx="12618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SUB-TOPIC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69300" y="221103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b="1" dirty="0"/>
              <a:t>MATHS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598154" y="3176342"/>
            <a:ext cx="250324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dirty="0"/>
              <a:t>NUMBERS(REVISION-4</a:t>
            </a:r>
            <a:r>
              <a:rPr lang="en-US" sz="1600" b="1" dirty="0"/>
              <a:t>)</a:t>
            </a:r>
          </a:p>
        </p:txBody>
      </p:sp>
      <p:pic>
        <p:nvPicPr>
          <p:cNvPr id="12" name="Picture 11" descr="Nursery-350.jpg">
            <a:extLst>
              <a:ext uri="{FF2B5EF4-FFF2-40B4-BE49-F238E27FC236}">
                <a16:creationId xmlns:a16="http://schemas.microsoft.com/office/drawing/2014/main" id="{913086AE-A31C-477F-8417-9F956DBBCB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97" y="1"/>
            <a:ext cx="5237268" cy="38669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6E904-AE7A-492D-8410-E59F27F4A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75" y="127591"/>
            <a:ext cx="8520600" cy="355776"/>
          </a:xfrm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2000" b="1">
                <a:ln/>
                <a:solidFill>
                  <a:schemeClr val="accent4"/>
                </a:solidFill>
              </a:rPr>
              <a:t>IDENTIFY THE GIVEN NUMBERS</a:t>
            </a:r>
            <a:endParaRPr lang="en-IN" sz="2000" b="1" dirty="0">
              <a:ln/>
              <a:solidFill>
                <a:schemeClr val="accent4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38486D-352A-444D-8E75-8DF0DB5F4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963" y="780164"/>
            <a:ext cx="1350999" cy="17915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458C0BF-1260-4341-AAA9-74BDDF60F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1794" y="780163"/>
            <a:ext cx="1091499" cy="179158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98F8AC1-4699-41D4-9DFD-F9754F7208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695104"/>
            <a:ext cx="1350999" cy="17915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5113107-83E0-457B-B2A8-C6F946A70A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5840" y="604062"/>
            <a:ext cx="1250987" cy="197366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99FFEFA-3CCA-4F65-B273-5339379A4F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234" y="2885410"/>
            <a:ext cx="1624456" cy="147792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F8EF388-C154-4EB9-935F-299B617025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0090" y="2784589"/>
            <a:ext cx="1091499" cy="134634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CB8D436-E4CD-4A78-9985-CA5C6CD016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38722" y="2394875"/>
            <a:ext cx="1847850" cy="1999029"/>
          </a:xfrm>
          <a:prstGeom prst="rect">
            <a:avLst/>
          </a:prstGeom>
        </p:spPr>
      </p:pic>
      <p:pic>
        <p:nvPicPr>
          <p:cNvPr id="11" name="Google Shape;76;p16">
            <a:extLst>
              <a:ext uri="{FF2B5EF4-FFF2-40B4-BE49-F238E27FC236}">
                <a16:creationId xmlns:a16="http://schemas.microsoft.com/office/drawing/2014/main" id="{41A60BD2-8317-4688-847E-79D3CED846F1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8029481" y="4090259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64318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65A4-35A3-4057-A283-04ABB5B1A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4339"/>
            <a:ext cx="8520600" cy="432862"/>
          </a:xfrm>
        </p:spPr>
        <p:txBody>
          <a:bodyPr/>
          <a:lstStyle/>
          <a:p>
            <a:endParaRPr lang="en-IN"/>
          </a:p>
        </p:txBody>
      </p:sp>
      <p:pic>
        <p:nvPicPr>
          <p:cNvPr id="3" name="Content Placeholder 3" descr="WRITING.jpg">
            <a:extLst>
              <a:ext uri="{FF2B5EF4-FFF2-40B4-BE49-F238E27FC236}">
                <a16:creationId xmlns:a16="http://schemas.microsoft.com/office/drawing/2014/main" id="{B5B7240B-63A6-43AF-B391-9DB6E5AE9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128" y="715456"/>
            <a:ext cx="7743859" cy="417552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Google Shape;76;p16">
            <a:extLst>
              <a:ext uri="{FF2B5EF4-FFF2-40B4-BE49-F238E27FC236}">
                <a16:creationId xmlns:a16="http://schemas.microsoft.com/office/drawing/2014/main" id="{7F004D49-851C-4734-B54F-15305292090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95336" y="4307084"/>
            <a:ext cx="925650" cy="58389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3A550C-2904-43CE-84F6-4807BB17DCE7}"/>
              </a:ext>
            </a:extLst>
          </p:cNvPr>
          <p:cNvSpPr txBox="1"/>
          <p:nvPr/>
        </p:nvSpPr>
        <p:spPr>
          <a:xfrm>
            <a:off x="2759322" y="2271668"/>
            <a:ext cx="4573758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9063"/>
            <a:r>
              <a:rPr lang="en-US" sz="3300" dirty="0"/>
              <a:t>Note book work</a:t>
            </a:r>
            <a:endParaRPr lang="en-IN" sz="3300" dirty="0"/>
          </a:p>
        </p:txBody>
      </p:sp>
    </p:spTree>
    <p:extLst>
      <p:ext uri="{BB962C8B-B14F-4D97-AF65-F5344CB8AC3E}">
        <p14:creationId xmlns:p14="http://schemas.microsoft.com/office/powerpoint/2010/main" val="6467491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2462E-47EC-4CA0-BBF4-6D7126188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074" y="82886"/>
            <a:ext cx="8520600" cy="478428"/>
          </a:xfrm>
        </p:spPr>
        <p:txBody>
          <a:bodyPr/>
          <a:lstStyle/>
          <a:p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                         Revision -4</a:t>
            </a:r>
            <a:endParaRPr lang="en-IN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D07EC-785C-4C9B-BED3-151B54A94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61314"/>
            <a:ext cx="8520600" cy="4582185"/>
          </a:xfrm>
        </p:spPr>
        <p:txBody>
          <a:bodyPr/>
          <a:lstStyle/>
          <a:p>
            <a:r>
              <a:rPr lang="en-US" dirty="0"/>
              <a:t>Q 1.Tick and color the big object</a:t>
            </a:r>
          </a:p>
          <a:p>
            <a:endParaRPr lang="en-US" dirty="0"/>
          </a:p>
          <a:p>
            <a:endParaRPr lang="en-IN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0936A36-3584-4F23-81AF-D25912432611}"/>
              </a:ext>
            </a:extLst>
          </p:cNvPr>
          <p:cNvSpPr txBox="1"/>
          <p:nvPr/>
        </p:nvSpPr>
        <p:spPr>
          <a:xfrm rot="18331515">
            <a:off x="-82247" y="307725"/>
            <a:ext cx="91464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16/09/21</a:t>
            </a:r>
            <a:endParaRPr lang="en-IN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C2D9848-71A1-40AE-B8F1-C861D965AEFE}"/>
              </a:ext>
            </a:extLst>
          </p:cNvPr>
          <p:cNvSpPr txBox="1"/>
          <p:nvPr/>
        </p:nvSpPr>
        <p:spPr>
          <a:xfrm rot="18703398">
            <a:off x="-208558" y="168211"/>
            <a:ext cx="7317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CW</a:t>
            </a:r>
            <a:endParaRPr lang="en-IN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A79FDAC-4B6E-48B0-B971-793A9EAE37F0}"/>
              </a:ext>
            </a:extLst>
          </p:cNvPr>
          <p:cNvSpPr/>
          <p:nvPr/>
        </p:nvSpPr>
        <p:spPr>
          <a:xfrm>
            <a:off x="854469" y="987783"/>
            <a:ext cx="7148146" cy="41373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4988BB-7B4D-4675-AD64-380889E0C7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85" y="1151096"/>
            <a:ext cx="1866574" cy="1134207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BB15CC9A-0260-4C6E-8D4E-2ECFAF4D94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4041" y="1545995"/>
            <a:ext cx="1155876" cy="51944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E355E36-2301-4D06-8B70-E7A1C26202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9629" y="1039742"/>
            <a:ext cx="1857375" cy="245745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B859BDE4-5C53-4793-91EB-1E0FDB6077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0623" y="2201813"/>
            <a:ext cx="928259" cy="137663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D8835BA-C31F-4D3B-8C74-A4BDB1D0F4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8494" y="2543866"/>
            <a:ext cx="1327082" cy="1427651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525F44DE-05EB-463F-B7F6-27C047335A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20479" y="3628648"/>
            <a:ext cx="754193" cy="72751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741F9D4B-44D6-4A31-9FC8-52C8E5A8AB4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66621" y="3108717"/>
            <a:ext cx="2466975" cy="1886061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940C6B4E-2B8A-450D-85B4-F5E03226C1C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55694" y="4139763"/>
            <a:ext cx="1164929" cy="644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8142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B23A7-F945-4224-9044-01EFA9199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74" y="88134"/>
            <a:ext cx="8520600" cy="241476"/>
          </a:xfrm>
        </p:spPr>
        <p:txBody>
          <a:bodyPr/>
          <a:lstStyle/>
          <a:p>
            <a:r>
              <a:rPr lang="en-US" sz="2400" dirty="0"/>
              <a:t>Write each number three times</a:t>
            </a:r>
            <a:endParaRPr lang="en-IN" sz="2400" dirty="0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BBFEF1FB-5D0B-4368-ABD2-6CB121B693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977371"/>
              </p:ext>
            </p:extLst>
          </p:nvPr>
        </p:nvGraphicFramePr>
        <p:xfrm>
          <a:off x="1575302" y="627886"/>
          <a:ext cx="5401899" cy="4427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4835">
                  <a:extLst>
                    <a:ext uri="{9D8B030D-6E8A-4147-A177-3AD203B41FA5}">
                      <a16:colId xmlns:a16="http://schemas.microsoft.com/office/drawing/2014/main" val="1704130451"/>
                    </a:ext>
                  </a:extLst>
                </a:gridCol>
                <a:gridCol w="1455688">
                  <a:extLst>
                    <a:ext uri="{9D8B030D-6E8A-4147-A177-3AD203B41FA5}">
                      <a16:colId xmlns:a16="http://schemas.microsoft.com/office/drawing/2014/main" val="1944466236"/>
                    </a:ext>
                  </a:extLst>
                </a:gridCol>
                <a:gridCol w="1455688">
                  <a:extLst>
                    <a:ext uri="{9D8B030D-6E8A-4147-A177-3AD203B41FA5}">
                      <a16:colId xmlns:a16="http://schemas.microsoft.com/office/drawing/2014/main" val="2034672716"/>
                    </a:ext>
                  </a:extLst>
                </a:gridCol>
                <a:gridCol w="1455688">
                  <a:extLst>
                    <a:ext uri="{9D8B030D-6E8A-4147-A177-3AD203B41FA5}">
                      <a16:colId xmlns:a16="http://schemas.microsoft.com/office/drawing/2014/main" val="2972237837"/>
                    </a:ext>
                  </a:extLst>
                </a:gridCol>
              </a:tblGrid>
              <a:tr h="885496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IN" sz="4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0086892"/>
                  </a:ext>
                </a:extLst>
              </a:tr>
              <a:tr h="885496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5</a:t>
                      </a:r>
                      <a:endParaRPr lang="en-IN" sz="4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0531865"/>
                  </a:ext>
                </a:extLst>
              </a:tr>
              <a:tr h="885496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6</a:t>
                      </a:r>
                      <a:endParaRPr lang="en-IN" sz="4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9833561"/>
                  </a:ext>
                </a:extLst>
              </a:tr>
              <a:tr h="885496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7</a:t>
                      </a:r>
                      <a:endParaRPr lang="en-IN" sz="4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0044090"/>
                  </a:ext>
                </a:extLst>
              </a:tr>
              <a:tr h="885496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8</a:t>
                      </a:r>
                      <a:endParaRPr lang="en-IN" sz="4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981603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D981A8B-1ADC-4180-B557-07BCDC3AF1B1}"/>
              </a:ext>
            </a:extLst>
          </p:cNvPr>
          <p:cNvSpPr txBox="1"/>
          <p:nvPr/>
        </p:nvSpPr>
        <p:spPr>
          <a:xfrm rot="18306982">
            <a:off x="-1" y="574882"/>
            <a:ext cx="105472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16/09/21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DAD5CE-24D3-46DF-AECA-3F80EEF7FA7C}"/>
              </a:ext>
            </a:extLst>
          </p:cNvPr>
          <p:cNvSpPr txBox="1"/>
          <p:nvPr/>
        </p:nvSpPr>
        <p:spPr>
          <a:xfrm rot="18316210">
            <a:off x="-13040" y="358673"/>
            <a:ext cx="6563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HW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059075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344" y="379718"/>
            <a:ext cx="8520600" cy="4253242"/>
          </a:xfrm>
        </p:spPr>
        <p:txBody>
          <a:bodyPr/>
          <a:lstStyle/>
          <a:p>
            <a:pPr>
              <a:buNone/>
            </a:pPr>
            <a:r>
              <a:rPr lang="en-US" dirty="0"/>
              <a:t>                              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                            1  .Practice counting 1-5</a:t>
            </a:r>
          </a:p>
          <a:p>
            <a:pPr>
              <a:buNone/>
            </a:pPr>
            <a:r>
              <a:rPr lang="en-US" sz="2000" dirty="0"/>
              <a:t>                          </a:t>
            </a: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BO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344" y="408817"/>
            <a:ext cx="7910206" cy="450893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644017" y="799269"/>
            <a:ext cx="1747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chemeClr val="bg1"/>
                </a:solidFill>
              </a:rPr>
              <a:t>ASSIGNMENT</a:t>
            </a:r>
            <a:endParaRPr lang="en-IN" sz="1800" u="sng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18785136">
            <a:off x="1379992" y="1014713"/>
            <a:ext cx="93006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16/09//21</a:t>
            </a:r>
            <a:endParaRPr lang="en-IN" u="sng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94739" y="1522293"/>
            <a:ext cx="31341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1.Practice  Revision work</a:t>
            </a:r>
            <a:endParaRPr lang="en-IN" sz="20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CB5DAC-618A-43AD-A73C-033429105805}"/>
              </a:ext>
            </a:extLst>
          </p:cNvPr>
          <p:cNvSpPr txBox="1"/>
          <p:nvPr/>
        </p:nvSpPr>
        <p:spPr>
          <a:xfrm>
            <a:off x="2504204" y="2026314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2.Do the work given in note bk</a:t>
            </a:r>
            <a:endParaRPr lang="en-IN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 PPT-0..09.21 (1) (1)</Template>
  <TotalTime>880</TotalTime>
  <Words>96</Words>
  <Application>Microsoft Office PowerPoint</Application>
  <PresentationFormat>On-screen Show (16:9)</PresentationFormat>
  <Paragraphs>35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Simple Light</vt:lpstr>
      <vt:lpstr>PowerPoint Presentation</vt:lpstr>
      <vt:lpstr>IDENTIFY THE GIVEN NUMBERS</vt:lpstr>
      <vt:lpstr>PowerPoint Presentation</vt:lpstr>
      <vt:lpstr>                          Revision -4</vt:lpstr>
      <vt:lpstr>Write each number three times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meera.raj04@outlook.com</dc:creator>
  <cp:lastModifiedBy>meera.raj04@outlook.com</cp:lastModifiedBy>
  <cp:revision>16</cp:revision>
  <dcterms:created xsi:type="dcterms:W3CDTF">2021-08-30T13:48:31Z</dcterms:created>
  <dcterms:modified xsi:type="dcterms:W3CDTF">2021-09-15T02:37:52Z</dcterms:modified>
</cp:coreProperties>
</file>