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90" r:id="rId3"/>
    <p:sldId id="343" r:id="rId4"/>
    <p:sldId id="342" r:id="rId5"/>
    <p:sldId id="295" r:id="rId6"/>
    <p:sldId id="274" r:id="rId7"/>
    <p:sldId id="259" r:id="rId8"/>
  </p:sldIdLst>
  <p:sldSz cx="9144000" cy="5143500" type="screen16x9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06" autoAdjust="0"/>
    <p:restoredTop sz="94291" autoAdjust="0"/>
  </p:normalViewPr>
  <p:slideViewPr>
    <p:cSldViewPr snapToGrid="0">
      <p:cViewPr varScale="1">
        <p:scale>
          <a:sx n="94" d="100"/>
          <a:sy n="94" d="100"/>
        </p:scale>
        <p:origin x="72" y="28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96645" rIns="96645" bIns="9664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96645" rIns="96645" bIns="96645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en-US" dirty="0"/>
              <a:t>CW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606174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en-US" dirty="0"/>
              <a:t>Note book work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444575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en-US" dirty="0"/>
              <a:t>14/09/21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71565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2.practice</a:t>
            </a:r>
            <a:r>
              <a:rPr lang="en-US" baseline="0" dirty="0"/>
              <a:t> the activity done today</a:t>
            </a:r>
            <a:endParaRPr lang="en-IN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96645" rIns="96645" bIns="96645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5" r:id="rId7"/>
    <p:sldLayoutId id="2147483656" r:id="rId8"/>
    <p:sldLayoutId id="2147483657" r:id="rId9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2596" y="3609214"/>
            <a:ext cx="9144000" cy="13944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Rectangle 12"/>
          <p:cNvSpPr/>
          <p:nvPr/>
        </p:nvSpPr>
        <p:spPr>
          <a:xfrm>
            <a:off x="5352340" y="1284296"/>
            <a:ext cx="232208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CLASS : NURSERY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304982" y="1774241"/>
            <a:ext cx="225675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 DATE :     15.09.2021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396276" y="2211033"/>
            <a:ext cx="118173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" b="1" dirty="0"/>
              <a:t>SUBJECT :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5433836" y="2672675"/>
            <a:ext cx="366756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" b="1" dirty="0"/>
              <a:t>CHAPTER NUMBER- NUMBERS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429162" y="3223405"/>
            <a:ext cx="126188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SUB-TOPIC</a:t>
            </a:r>
            <a:r>
              <a:rPr lang="en-US" b="1" dirty="0">
                <a:latin typeface="Calibri" pitchFamily="34" charset="0"/>
                <a:cs typeface="Calibri" pitchFamily="34" charset="0"/>
              </a:rPr>
              <a:t> :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469300" y="2211034"/>
            <a:ext cx="82266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>
              <a:buNone/>
            </a:pPr>
            <a:r>
              <a:rPr lang="en-US" b="1" dirty="0"/>
              <a:t>MATHS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598154" y="3176342"/>
            <a:ext cx="250324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b="1" dirty="0"/>
              <a:t>NUMBERS(REVISION-2</a:t>
            </a:r>
            <a:r>
              <a:rPr lang="en-US" sz="1600" b="1" dirty="0"/>
              <a:t>)</a:t>
            </a:r>
          </a:p>
        </p:txBody>
      </p:sp>
      <p:pic>
        <p:nvPicPr>
          <p:cNvPr id="12" name="Picture 11" descr="Nursery-350.jpg">
            <a:extLst>
              <a:ext uri="{FF2B5EF4-FFF2-40B4-BE49-F238E27FC236}">
                <a16:creationId xmlns:a16="http://schemas.microsoft.com/office/drawing/2014/main" id="{913086AE-A31C-477F-8417-9F956DBBCB3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97" y="1"/>
            <a:ext cx="5237268" cy="386692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6E904-AE7A-492D-8410-E59F27F4A1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375" y="127591"/>
            <a:ext cx="8520600" cy="355776"/>
          </a:xfrm>
        </p:spPr>
        <p:txBody>
          <a:bodyPr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en-US" sz="2000" b="1">
                <a:ln/>
                <a:solidFill>
                  <a:schemeClr val="accent4"/>
                </a:solidFill>
              </a:rPr>
              <a:t>IDENTIFY THE GIVEN NUMBERS</a:t>
            </a:r>
            <a:endParaRPr lang="en-IN" sz="2000" b="1" dirty="0">
              <a:ln/>
              <a:solidFill>
                <a:schemeClr val="accent4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938486D-352A-444D-8E75-8DF0DB5F47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963" y="780164"/>
            <a:ext cx="1350999" cy="179158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458C0BF-1260-4341-AAA9-74BDDF60F1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1794" y="780163"/>
            <a:ext cx="1091499" cy="179158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98F8AC1-4699-41D4-9DFD-F9754F7208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695104"/>
            <a:ext cx="1350999" cy="1791584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B5113107-83E0-457B-B2A8-C6F946A70A3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95840" y="604062"/>
            <a:ext cx="1250987" cy="1973668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999FFEFA-3CCA-4F65-B273-5339379A4F1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4234" y="2885410"/>
            <a:ext cx="1624456" cy="1477926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DF8EF388-C154-4EB9-935F-299B6170257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50090" y="2784589"/>
            <a:ext cx="1091499" cy="1346348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ECB8D436-E4CD-4A78-9985-CA5C6CD016A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38722" y="2394875"/>
            <a:ext cx="1847850" cy="1999029"/>
          </a:xfrm>
          <a:prstGeom prst="rect">
            <a:avLst/>
          </a:prstGeom>
        </p:spPr>
      </p:pic>
      <p:pic>
        <p:nvPicPr>
          <p:cNvPr id="11" name="Google Shape;76;p16">
            <a:extLst>
              <a:ext uri="{FF2B5EF4-FFF2-40B4-BE49-F238E27FC236}">
                <a16:creationId xmlns:a16="http://schemas.microsoft.com/office/drawing/2014/main" id="{41A60BD2-8317-4688-847E-79D3CED846F1}"/>
              </a:ext>
            </a:extLst>
          </p:cNvPr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8029481" y="4090259"/>
            <a:ext cx="925650" cy="9256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764318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2462E-47EC-4CA0-BBF4-6D71261883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074" y="82886"/>
            <a:ext cx="8520600" cy="478428"/>
          </a:xfrm>
        </p:spPr>
        <p:txBody>
          <a:bodyPr/>
          <a:lstStyle/>
          <a:p>
            <a:r>
              <a:rPr 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                         Revision -3</a:t>
            </a:r>
            <a:endParaRPr lang="en-IN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3D07EC-785C-4C9B-BED3-151B54A94C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561314"/>
            <a:ext cx="8520600" cy="4582185"/>
          </a:xfrm>
        </p:spPr>
        <p:txBody>
          <a:bodyPr/>
          <a:lstStyle/>
          <a:p>
            <a:r>
              <a:rPr lang="en-US" dirty="0"/>
              <a:t>Q 1.Count the picture and write the correct number  </a:t>
            </a:r>
            <a:endParaRPr lang="en-IN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B9A29D1-732B-432C-B6F5-F43EFF2B00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2800" y="1104523"/>
            <a:ext cx="914642" cy="72427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5AD3F93-6F8A-4BAE-9A70-966A8C92BD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7528" y="1104523"/>
            <a:ext cx="914642" cy="72427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261731D-BD22-4843-800A-0F1A4C4099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82170" y="1146773"/>
            <a:ext cx="914642" cy="724277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7D7D8BC-242F-42F7-8D43-376A16C8E9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796" y="1146773"/>
            <a:ext cx="914642" cy="72427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460C6D66-174F-4254-9FC8-D0A46F78A3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0229" y="1104523"/>
            <a:ext cx="914642" cy="724277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485AFE7-4ADA-4DD1-8B99-58CDC65C62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39109" y="2124641"/>
            <a:ext cx="594134" cy="896293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6ECEA260-35B5-421F-B962-64F62C075B5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8036" y="2107100"/>
            <a:ext cx="594134" cy="896293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5D22E550-A6DE-413A-964B-F4A1970C7A5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84520" y="2116948"/>
            <a:ext cx="594134" cy="896293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47E5BDF8-958F-4566-B718-3646B04C841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14227" y="3435785"/>
            <a:ext cx="731787" cy="724277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699CA64A-7469-4E36-8688-D7F2050C220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12090" y="3428242"/>
            <a:ext cx="731787" cy="724277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84CD67A9-A7BA-46B7-BFAF-7F379E52909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82170" y="3428242"/>
            <a:ext cx="731787" cy="724277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3B16F767-A406-4E58-A1E0-371AED74870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95457" y="3435785"/>
            <a:ext cx="731787" cy="724277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82F82577-0D69-4AAA-A4A1-7998B266C72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85630" y="4526165"/>
            <a:ext cx="546057" cy="600452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A78A206C-B5F1-4C93-9DA2-D3C42E4994E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33759" y="4526165"/>
            <a:ext cx="546057" cy="600452"/>
          </a:xfrm>
          <a:prstGeom prst="rect">
            <a:avLst/>
          </a:prstGeom>
        </p:spPr>
      </p:pic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01673A08-6714-4124-A0FA-369045DEF1A2}"/>
              </a:ext>
            </a:extLst>
          </p:cNvPr>
          <p:cNvSpPr/>
          <p:nvPr/>
        </p:nvSpPr>
        <p:spPr>
          <a:xfrm>
            <a:off x="6208304" y="1314261"/>
            <a:ext cx="841973" cy="3892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C07963F3-6B82-4717-830B-6D401A7627F7}"/>
              </a:ext>
            </a:extLst>
          </p:cNvPr>
          <p:cNvSpPr/>
          <p:nvPr/>
        </p:nvSpPr>
        <p:spPr>
          <a:xfrm>
            <a:off x="6289801" y="2389926"/>
            <a:ext cx="841973" cy="3892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E88D7F4D-2E91-4BF2-B384-376F42E7BAE1}"/>
              </a:ext>
            </a:extLst>
          </p:cNvPr>
          <p:cNvSpPr/>
          <p:nvPr/>
        </p:nvSpPr>
        <p:spPr>
          <a:xfrm>
            <a:off x="6265324" y="3554323"/>
            <a:ext cx="841973" cy="3892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F80186ED-8297-4EE2-96FF-9545E765B3BA}"/>
              </a:ext>
            </a:extLst>
          </p:cNvPr>
          <p:cNvSpPr/>
          <p:nvPr/>
        </p:nvSpPr>
        <p:spPr>
          <a:xfrm>
            <a:off x="6360702" y="4631742"/>
            <a:ext cx="841973" cy="3892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54C96B1-43DD-4F57-BCAF-D39CB957024E}"/>
              </a:ext>
            </a:extLst>
          </p:cNvPr>
          <p:cNvSpPr txBox="1"/>
          <p:nvPr/>
        </p:nvSpPr>
        <p:spPr>
          <a:xfrm>
            <a:off x="6534701" y="1282902"/>
            <a:ext cx="39382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5</a:t>
            </a:r>
            <a:endParaRPr lang="en-IN" sz="24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7AD00C7-B8BC-4281-B224-C865874F807C}"/>
              </a:ext>
            </a:extLst>
          </p:cNvPr>
          <p:cNvSpPr txBox="1"/>
          <p:nvPr/>
        </p:nvSpPr>
        <p:spPr>
          <a:xfrm>
            <a:off x="6552457" y="2342454"/>
            <a:ext cx="4578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3</a:t>
            </a:r>
            <a:endParaRPr lang="en-IN" sz="24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52876E5-8B21-4635-9ECE-7879C3FFDDD5}"/>
              </a:ext>
            </a:extLst>
          </p:cNvPr>
          <p:cNvSpPr txBox="1"/>
          <p:nvPr/>
        </p:nvSpPr>
        <p:spPr>
          <a:xfrm>
            <a:off x="6536693" y="3542331"/>
            <a:ext cx="29923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4</a:t>
            </a:r>
            <a:endParaRPr lang="en-IN" sz="2400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7C532F8-6CFD-4265-BA39-667A848074F3}"/>
              </a:ext>
            </a:extLst>
          </p:cNvPr>
          <p:cNvSpPr txBox="1"/>
          <p:nvPr/>
        </p:nvSpPr>
        <p:spPr>
          <a:xfrm>
            <a:off x="6643669" y="4565311"/>
            <a:ext cx="36666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2</a:t>
            </a:r>
            <a:endParaRPr lang="en-IN" sz="2400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D0936A36-3584-4F23-81AF-D25912432611}"/>
              </a:ext>
            </a:extLst>
          </p:cNvPr>
          <p:cNvSpPr txBox="1"/>
          <p:nvPr/>
        </p:nvSpPr>
        <p:spPr>
          <a:xfrm rot="18331515">
            <a:off x="-82247" y="307725"/>
            <a:ext cx="91464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15/09/21</a:t>
            </a:r>
            <a:endParaRPr lang="en-IN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DC2D9848-71A1-40AE-B8F1-C861D965AEFE}"/>
              </a:ext>
            </a:extLst>
          </p:cNvPr>
          <p:cNvSpPr txBox="1"/>
          <p:nvPr/>
        </p:nvSpPr>
        <p:spPr>
          <a:xfrm rot="18703398">
            <a:off x="-208558" y="168211"/>
            <a:ext cx="73178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dirty="0"/>
              <a:t>CW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978142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2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6" grpId="0"/>
      <p:bldP spid="38" grpId="0"/>
      <p:bldP spid="4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F65A4-35A3-4057-A283-04ABB5B1A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24339"/>
            <a:ext cx="8520600" cy="432862"/>
          </a:xfrm>
        </p:spPr>
        <p:txBody>
          <a:bodyPr/>
          <a:lstStyle/>
          <a:p>
            <a:endParaRPr lang="en-IN"/>
          </a:p>
        </p:txBody>
      </p:sp>
      <p:pic>
        <p:nvPicPr>
          <p:cNvPr id="3" name="Content Placeholder 3" descr="WRITING.jpg">
            <a:extLst>
              <a:ext uri="{FF2B5EF4-FFF2-40B4-BE49-F238E27FC236}">
                <a16:creationId xmlns:a16="http://schemas.microsoft.com/office/drawing/2014/main" id="{B5B7240B-63A6-43AF-B391-9DB6E5AE91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128" y="715456"/>
            <a:ext cx="7743859" cy="417552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6" name="Google Shape;76;p16">
            <a:extLst>
              <a:ext uri="{FF2B5EF4-FFF2-40B4-BE49-F238E27FC236}">
                <a16:creationId xmlns:a16="http://schemas.microsoft.com/office/drawing/2014/main" id="{7F004D49-851C-4734-B54F-153052920908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495336" y="4307084"/>
            <a:ext cx="925650" cy="583894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93A550C-2904-43CE-84F6-4807BB17DCE7}"/>
              </a:ext>
            </a:extLst>
          </p:cNvPr>
          <p:cNvSpPr txBox="1"/>
          <p:nvPr/>
        </p:nvSpPr>
        <p:spPr>
          <a:xfrm>
            <a:off x="2759322" y="2271668"/>
            <a:ext cx="4573758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9063"/>
            <a:r>
              <a:rPr lang="en-US" sz="3300" dirty="0"/>
              <a:t>Note book work</a:t>
            </a:r>
            <a:endParaRPr lang="en-IN" sz="3300" dirty="0"/>
          </a:p>
        </p:txBody>
      </p:sp>
    </p:spTree>
    <p:extLst>
      <p:ext uri="{BB962C8B-B14F-4D97-AF65-F5344CB8AC3E}">
        <p14:creationId xmlns:p14="http://schemas.microsoft.com/office/powerpoint/2010/main" val="26704287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B23A7-F945-4224-9044-01EFA9199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374" y="88134"/>
            <a:ext cx="8520600" cy="241476"/>
          </a:xfrm>
        </p:spPr>
        <p:txBody>
          <a:bodyPr/>
          <a:lstStyle/>
          <a:p>
            <a:r>
              <a:rPr lang="en-US" sz="2400" dirty="0"/>
              <a:t>Write each number three times</a:t>
            </a:r>
            <a:endParaRPr lang="en-IN" sz="2400" dirty="0"/>
          </a:p>
        </p:txBody>
      </p:sp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BBFEF1FB-5D0B-4368-ABD2-6CB121B693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2537178"/>
              </p:ext>
            </p:extLst>
          </p:nvPr>
        </p:nvGraphicFramePr>
        <p:xfrm>
          <a:off x="1321806" y="627885"/>
          <a:ext cx="5655398" cy="45156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3398">
                  <a:extLst>
                    <a:ext uri="{9D8B030D-6E8A-4147-A177-3AD203B41FA5}">
                      <a16:colId xmlns:a16="http://schemas.microsoft.com/office/drawing/2014/main" val="170413045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1944466236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34672716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972237837"/>
                    </a:ext>
                  </a:extLst>
                </a:gridCol>
              </a:tblGrid>
              <a:tr h="903123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IN" sz="4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0086892"/>
                  </a:ext>
                </a:extLst>
              </a:tr>
              <a:tr h="903123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/>
                        <a:t>2</a:t>
                      </a:r>
                      <a:endParaRPr lang="en-IN" sz="4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0531865"/>
                  </a:ext>
                </a:extLst>
              </a:tr>
              <a:tr h="903123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/>
                        <a:t>3</a:t>
                      </a:r>
                      <a:endParaRPr lang="en-IN" sz="4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9833561"/>
                  </a:ext>
                </a:extLst>
              </a:tr>
              <a:tr h="903123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/>
                        <a:t>4</a:t>
                      </a:r>
                      <a:endParaRPr lang="en-IN" sz="4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0044090"/>
                  </a:ext>
                </a:extLst>
              </a:tr>
              <a:tr h="903123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/>
                        <a:t>5</a:t>
                      </a:r>
                      <a:endParaRPr lang="en-IN" sz="4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98160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59075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0344" y="379718"/>
            <a:ext cx="8520600" cy="4253242"/>
          </a:xfrm>
        </p:spPr>
        <p:txBody>
          <a:bodyPr/>
          <a:lstStyle/>
          <a:p>
            <a:pPr>
              <a:buNone/>
            </a:pPr>
            <a:r>
              <a:rPr lang="en-US" dirty="0"/>
              <a:t>                              </a:t>
            </a:r>
          </a:p>
          <a:p>
            <a:pPr>
              <a:buNone/>
            </a:pPr>
            <a:endParaRPr lang="en-US" sz="2000" dirty="0"/>
          </a:p>
          <a:p>
            <a:pPr>
              <a:buNone/>
            </a:pPr>
            <a:r>
              <a:rPr lang="en-US" sz="2000" dirty="0"/>
              <a:t>                            1  .Practice counting 1-5</a:t>
            </a:r>
          </a:p>
          <a:p>
            <a:pPr>
              <a:buNone/>
            </a:pPr>
            <a:r>
              <a:rPr lang="en-US" sz="2000" dirty="0"/>
              <a:t>                          </a:t>
            </a:r>
          </a:p>
        </p:txBody>
      </p:sp>
      <p:pic>
        <p:nvPicPr>
          <p:cNvPr id="4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BOAR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344" y="408817"/>
            <a:ext cx="7910206" cy="450893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644017" y="799269"/>
            <a:ext cx="1747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u="sng" dirty="0">
                <a:solidFill>
                  <a:schemeClr val="bg1"/>
                </a:solidFill>
              </a:rPr>
              <a:t>ASSIGNMENT</a:t>
            </a:r>
            <a:endParaRPr lang="en-IN" sz="1800" u="sng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 rot="18785136">
            <a:off x="1379992" y="1014713"/>
            <a:ext cx="93006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>
                <a:solidFill>
                  <a:schemeClr val="bg1"/>
                </a:solidFill>
              </a:rPr>
              <a:t>14/09//21</a:t>
            </a:r>
            <a:endParaRPr lang="en-IN" u="sng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94739" y="1522293"/>
            <a:ext cx="313419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1.Practice  Revision work</a:t>
            </a:r>
            <a:endParaRPr lang="en-IN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MATHS PPT-0..09.21 (1) (1)</Template>
  <TotalTime>836</TotalTime>
  <Words>91</Words>
  <Application>Microsoft Office PowerPoint</Application>
  <PresentationFormat>On-screen Show (16:9)</PresentationFormat>
  <Paragraphs>36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Simple Light</vt:lpstr>
      <vt:lpstr>PowerPoint Presentation</vt:lpstr>
      <vt:lpstr>IDENTIFY THE GIVEN NUMBERS</vt:lpstr>
      <vt:lpstr>                          Revision -3</vt:lpstr>
      <vt:lpstr>PowerPoint Presentation</vt:lpstr>
      <vt:lpstr>Write each number three times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meera.raj04@outlook.com</dc:creator>
  <cp:lastModifiedBy>meera.raj04@outlook.com</cp:lastModifiedBy>
  <cp:revision>12</cp:revision>
  <dcterms:created xsi:type="dcterms:W3CDTF">2021-08-30T13:48:31Z</dcterms:created>
  <dcterms:modified xsi:type="dcterms:W3CDTF">2021-09-13T16:51:50Z</dcterms:modified>
</cp:coreProperties>
</file>