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90" r:id="rId3"/>
    <p:sldId id="294" r:id="rId4"/>
    <p:sldId id="342" r:id="rId5"/>
    <p:sldId id="295" r:id="rId6"/>
    <p:sldId id="274" r:id="rId7"/>
    <p:sldId id="259" r:id="rId8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06" autoAdjust="0"/>
    <p:restoredTop sz="94291" autoAdjust="0"/>
  </p:normalViewPr>
  <p:slideViewPr>
    <p:cSldViewPr snapToGrid="0">
      <p:cViewPr varScale="1">
        <p:scale>
          <a:sx n="90" d="100"/>
          <a:sy n="90" d="100"/>
        </p:scale>
        <p:origin x="750" y="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36269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Note book work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444575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14/09/21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7156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2.practice</a:t>
            </a:r>
            <a:r>
              <a:rPr lang="en-US" baseline="0" dirty="0"/>
              <a:t> the activity done today</a:t>
            </a:r>
            <a:endParaRPr lang="en-IN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596" y="3609214"/>
            <a:ext cx="9144000" cy="13944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5352340" y="1284296"/>
            <a:ext cx="23220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CLASS : NURSERY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04982" y="1774241"/>
            <a:ext cx="22567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DATE :     14.09.2021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96276" y="2211033"/>
            <a:ext cx="1181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b="1" dirty="0"/>
              <a:t>SUBJECT :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433836" y="2672675"/>
            <a:ext cx="36675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b="1" dirty="0"/>
              <a:t>CHAPTER NUMBER- NUMBERS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429162" y="3223405"/>
            <a:ext cx="12618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SUB-TOPIC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69300" y="22110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b="1" dirty="0"/>
              <a:t>MATHS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598154" y="3176342"/>
            <a:ext cx="250324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dirty="0"/>
              <a:t>NUMBER-1-5(REVISION-1</a:t>
            </a:r>
            <a:r>
              <a:rPr lang="en-US" sz="1600" b="1" dirty="0"/>
              <a:t>)</a:t>
            </a:r>
          </a:p>
        </p:txBody>
      </p:sp>
      <p:pic>
        <p:nvPicPr>
          <p:cNvPr id="12" name="Picture 11" descr="Nursery-350.jpg">
            <a:extLst>
              <a:ext uri="{FF2B5EF4-FFF2-40B4-BE49-F238E27FC236}">
                <a16:creationId xmlns:a16="http://schemas.microsoft.com/office/drawing/2014/main" id="{913086AE-A31C-477F-8417-9F956DBBCB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97" y="1"/>
            <a:ext cx="5237268" cy="38669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6E904-AE7A-492D-8410-E59F27F4A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75" y="127591"/>
            <a:ext cx="8520600" cy="355776"/>
          </a:xfrm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2000" b="1">
                <a:ln/>
                <a:solidFill>
                  <a:schemeClr val="accent4"/>
                </a:solidFill>
              </a:rPr>
              <a:t>IDENTIFY THE GIVEN NUMBERS</a:t>
            </a:r>
            <a:endParaRPr lang="en-IN" sz="2000" b="1" dirty="0">
              <a:ln/>
              <a:solidFill>
                <a:schemeClr val="accent4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38486D-352A-444D-8E75-8DF0DB5F4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963" y="780164"/>
            <a:ext cx="1350999" cy="17915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58C0BF-1260-4341-AAA9-74BDDF60F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1794" y="780163"/>
            <a:ext cx="1091499" cy="179158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98F8AC1-4699-41D4-9DFD-F9754F7208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695104"/>
            <a:ext cx="1350999" cy="17915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5113107-83E0-457B-B2A8-C6F946A70A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5840" y="604062"/>
            <a:ext cx="1250987" cy="197366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99FFEFA-3CCA-4F65-B273-5339379A4F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234" y="2885410"/>
            <a:ext cx="1624456" cy="147792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F8EF388-C154-4EB9-935F-299B617025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0090" y="2784589"/>
            <a:ext cx="1091499" cy="134634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CB8D436-E4CD-4A78-9985-CA5C6CD016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38722" y="2394875"/>
            <a:ext cx="1847850" cy="1999029"/>
          </a:xfrm>
          <a:prstGeom prst="rect">
            <a:avLst/>
          </a:prstGeom>
        </p:spPr>
      </p:pic>
      <p:pic>
        <p:nvPicPr>
          <p:cNvPr id="11" name="Google Shape;76;p16">
            <a:extLst>
              <a:ext uri="{FF2B5EF4-FFF2-40B4-BE49-F238E27FC236}">
                <a16:creationId xmlns:a16="http://schemas.microsoft.com/office/drawing/2014/main" id="{41A60BD2-8317-4688-847E-79D3CED846F1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8029481" y="4090259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64318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35FC0-847E-49C6-83E2-C8EF6324D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20600" cy="420900"/>
          </a:xfrm>
        </p:spPr>
        <p:txBody>
          <a:bodyPr/>
          <a:lstStyle/>
          <a:p>
            <a:r>
              <a:rPr lang="en-US" sz="1800" dirty="0"/>
              <a:t>REVISION -2  </a:t>
            </a:r>
            <a:endParaRPr lang="en-IN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ADD048-A070-4F71-9CE4-4EAF9DFFC622}"/>
              </a:ext>
            </a:extLst>
          </p:cNvPr>
          <p:cNvSpPr txBox="1"/>
          <p:nvPr/>
        </p:nvSpPr>
        <p:spPr>
          <a:xfrm>
            <a:off x="2068032" y="1453984"/>
            <a:ext cx="50079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ORAL  COUNTING 1-15</a:t>
            </a:r>
            <a:endParaRPr lang="en-IN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AEE8DE-9207-42B0-98F8-88B968913EF0}"/>
              </a:ext>
            </a:extLst>
          </p:cNvPr>
          <p:cNvSpPr txBox="1"/>
          <p:nvPr/>
        </p:nvSpPr>
        <p:spPr>
          <a:xfrm>
            <a:off x="701748" y="1453984"/>
            <a:ext cx="12121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Q.1 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4540445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65A4-35A3-4057-A283-04ABB5B1A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4339"/>
            <a:ext cx="8520600" cy="432862"/>
          </a:xfrm>
        </p:spPr>
        <p:txBody>
          <a:bodyPr/>
          <a:lstStyle/>
          <a:p>
            <a:endParaRPr lang="en-IN"/>
          </a:p>
        </p:txBody>
      </p:sp>
      <p:pic>
        <p:nvPicPr>
          <p:cNvPr id="3" name="Content Placeholder 3" descr="WRITING.jpg">
            <a:extLst>
              <a:ext uri="{FF2B5EF4-FFF2-40B4-BE49-F238E27FC236}">
                <a16:creationId xmlns:a16="http://schemas.microsoft.com/office/drawing/2014/main" id="{B5B7240B-63A6-43AF-B391-9DB6E5AE9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128" y="715456"/>
            <a:ext cx="7743859" cy="417552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7F004D49-851C-4734-B54F-15305292090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95336" y="4307084"/>
            <a:ext cx="925650" cy="58389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3A550C-2904-43CE-84F6-4807BB17DCE7}"/>
              </a:ext>
            </a:extLst>
          </p:cNvPr>
          <p:cNvSpPr txBox="1"/>
          <p:nvPr/>
        </p:nvSpPr>
        <p:spPr>
          <a:xfrm>
            <a:off x="2789802" y="2283209"/>
            <a:ext cx="4573758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9063"/>
            <a:r>
              <a:rPr lang="en-US" sz="3300" dirty="0"/>
              <a:t>Note book work</a:t>
            </a:r>
            <a:endParaRPr lang="en-IN" sz="3300" dirty="0"/>
          </a:p>
        </p:txBody>
      </p:sp>
    </p:spTree>
    <p:extLst>
      <p:ext uri="{BB962C8B-B14F-4D97-AF65-F5344CB8AC3E}">
        <p14:creationId xmlns:p14="http://schemas.microsoft.com/office/powerpoint/2010/main" val="26704287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B23A7-F945-4224-9044-01EFA9199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74" y="88134"/>
            <a:ext cx="8520600" cy="241476"/>
          </a:xfrm>
        </p:spPr>
        <p:txBody>
          <a:bodyPr/>
          <a:lstStyle/>
          <a:p>
            <a:r>
              <a:rPr lang="en-US" sz="2400" dirty="0"/>
              <a:t>Write number from 1 to5  under T.O</a:t>
            </a:r>
            <a:endParaRPr lang="en-IN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16D398-9C1B-4F2C-A1BB-F77520283155}"/>
              </a:ext>
            </a:extLst>
          </p:cNvPr>
          <p:cNvSpPr txBox="1"/>
          <p:nvPr/>
        </p:nvSpPr>
        <p:spPr>
          <a:xfrm>
            <a:off x="1265275" y="0"/>
            <a:ext cx="1063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Q.2</a:t>
            </a:r>
            <a:endParaRPr lang="en-IN" sz="2400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6677E78B-C144-459B-9785-0E3B077612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0507452"/>
              </p:ext>
            </p:extLst>
          </p:nvPr>
        </p:nvGraphicFramePr>
        <p:xfrm>
          <a:off x="1524000" y="539749"/>
          <a:ext cx="3398874" cy="4287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437">
                  <a:extLst>
                    <a:ext uri="{9D8B030D-6E8A-4147-A177-3AD203B41FA5}">
                      <a16:colId xmlns:a16="http://schemas.microsoft.com/office/drawing/2014/main" val="3193040832"/>
                    </a:ext>
                  </a:extLst>
                </a:gridCol>
                <a:gridCol w="1699437">
                  <a:extLst>
                    <a:ext uri="{9D8B030D-6E8A-4147-A177-3AD203B41FA5}">
                      <a16:colId xmlns:a16="http://schemas.microsoft.com/office/drawing/2014/main" val="768857686"/>
                    </a:ext>
                  </a:extLst>
                </a:gridCol>
              </a:tblGrid>
              <a:tr h="7145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026167"/>
                  </a:ext>
                </a:extLst>
              </a:tr>
              <a:tr h="71457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6974177"/>
                  </a:ext>
                </a:extLst>
              </a:tr>
              <a:tr h="71457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4818303"/>
                  </a:ext>
                </a:extLst>
              </a:tr>
              <a:tr h="71457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2721939"/>
                  </a:ext>
                </a:extLst>
              </a:tr>
              <a:tr h="71457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6880475"/>
                  </a:ext>
                </a:extLst>
              </a:tr>
              <a:tr h="71457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968261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79369B3-99E7-4E75-9F71-E807ABE7C37B}"/>
              </a:ext>
            </a:extLst>
          </p:cNvPr>
          <p:cNvSpPr txBox="1"/>
          <p:nvPr/>
        </p:nvSpPr>
        <p:spPr>
          <a:xfrm>
            <a:off x="3891516" y="1350619"/>
            <a:ext cx="39340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1</a:t>
            </a:r>
            <a:endParaRPr lang="en-IN" sz="3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7933514-9FD8-424F-BB2A-DF3E53B87F1C}"/>
              </a:ext>
            </a:extLst>
          </p:cNvPr>
          <p:cNvSpPr txBox="1"/>
          <p:nvPr/>
        </p:nvSpPr>
        <p:spPr>
          <a:xfrm>
            <a:off x="2232838" y="679925"/>
            <a:ext cx="39340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T</a:t>
            </a:r>
            <a:endParaRPr lang="en-IN" sz="3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BE5038-BD0D-4664-81E2-EF5CD36CFCD9}"/>
              </a:ext>
            </a:extLst>
          </p:cNvPr>
          <p:cNvSpPr txBox="1"/>
          <p:nvPr/>
        </p:nvSpPr>
        <p:spPr>
          <a:xfrm>
            <a:off x="3817088" y="660774"/>
            <a:ext cx="4678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O</a:t>
            </a:r>
            <a:endParaRPr lang="en-IN" sz="3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7565BC1-C449-4B64-A625-48166A215386}"/>
              </a:ext>
            </a:extLst>
          </p:cNvPr>
          <p:cNvSpPr txBox="1"/>
          <p:nvPr/>
        </p:nvSpPr>
        <p:spPr>
          <a:xfrm rot="18960316">
            <a:off x="69112" y="18449"/>
            <a:ext cx="61668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CW</a:t>
            </a:r>
            <a:endParaRPr lang="en-IN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21759F-5856-4C1B-AFBC-DD381B3FE948}"/>
              </a:ext>
            </a:extLst>
          </p:cNvPr>
          <p:cNvSpPr txBox="1"/>
          <p:nvPr/>
        </p:nvSpPr>
        <p:spPr>
          <a:xfrm rot="18632572">
            <a:off x="0" y="329610"/>
            <a:ext cx="116426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14/09/21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059075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344" y="379718"/>
            <a:ext cx="8520600" cy="4253242"/>
          </a:xfrm>
        </p:spPr>
        <p:txBody>
          <a:bodyPr/>
          <a:lstStyle/>
          <a:p>
            <a:pPr>
              <a:buNone/>
            </a:pPr>
            <a:r>
              <a:rPr lang="en-US" dirty="0"/>
              <a:t>                              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                            1  .Practice counting 1-5</a:t>
            </a:r>
          </a:p>
          <a:p>
            <a:pPr>
              <a:buNone/>
            </a:pPr>
            <a:r>
              <a:rPr lang="en-US" sz="2000" dirty="0"/>
              <a:t>                          </a:t>
            </a: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BO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344" y="408817"/>
            <a:ext cx="7910206" cy="450893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644017" y="799269"/>
            <a:ext cx="1747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chemeClr val="bg1"/>
                </a:solidFill>
              </a:rPr>
              <a:t>ASSIGNMENT</a:t>
            </a:r>
            <a:endParaRPr lang="en-IN" sz="1800" u="sng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8785136">
            <a:off x="1379992" y="1014713"/>
            <a:ext cx="9300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14/09//21</a:t>
            </a:r>
            <a:endParaRPr lang="en-IN" u="sng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94739" y="1522293"/>
            <a:ext cx="31341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1.Practice   Revision work</a:t>
            </a:r>
            <a:endParaRPr lang="en-IN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 PPT-0..09.21 (1) (1)</Template>
  <TotalTime>575</TotalTime>
  <Words>85</Words>
  <Application>Microsoft Office PowerPoint</Application>
  <PresentationFormat>On-screen Show (16:9)</PresentationFormat>
  <Paragraphs>31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Simple Light</vt:lpstr>
      <vt:lpstr>PowerPoint Presentation</vt:lpstr>
      <vt:lpstr>IDENTIFY THE GIVEN NUMBERS</vt:lpstr>
      <vt:lpstr>REVISION -2  </vt:lpstr>
      <vt:lpstr>PowerPoint Presentation</vt:lpstr>
      <vt:lpstr>Write number from 1 to5  under T.O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meera.raj04@outlook.com</dc:creator>
  <cp:lastModifiedBy>meera.raj04@outlook.com</cp:lastModifiedBy>
  <cp:revision>11</cp:revision>
  <dcterms:created xsi:type="dcterms:W3CDTF">2021-08-30T13:48:31Z</dcterms:created>
  <dcterms:modified xsi:type="dcterms:W3CDTF">2021-09-13T07:12:09Z</dcterms:modified>
</cp:coreProperties>
</file>