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90" r:id="rId3"/>
    <p:sldId id="292" r:id="rId4"/>
    <p:sldId id="293" r:id="rId5"/>
    <p:sldId id="274" r:id="rId6"/>
    <p:sldId id="259" r:id="rId7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4291" autoAdjust="0"/>
  </p:normalViewPr>
  <p:slideViewPr>
    <p:cSldViewPr snapToGrid="0">
      <p:cViewPr varScale="1">
        <p:scale>
          <a:sx n="90" d="100"/>
          <a:sy n="90" d="100"/>
        </p:scale>
        <p:origin x="750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Q-1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79315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Q2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7271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2.practice</a:t>
            </a:r>
            <a:r>
              <a:rPr lang="en-US" baseline="0" dirty="0"/>
              <a:t> the activity done today</a:t>
            </a:r>
            <a:endParaRPr lang="en-I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04982" y="1774241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13.09.2021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33836" y="2672675"/>
            <a:ext cx="3667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NUMBERS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98154" y="3176342"/>
            <a:ext cx="25032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/>
              <a:t>NUMBER-1(REVISION-1</a:t>
            </a:r>
            <a:r>
              <a:rPr lang="en-US" sz="1600" b="1" dirty="0"/>
              <a:t>)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794" y="780163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695104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5840" y="604062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234" y="2885410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0090" y="2784589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8722" y="2394875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D1B63-B352-44B7-91D1-4F2D699FD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5500" y="109399"/>
            <a:ext cx="8520600" cy="454127"/>
          </a:xfrm>
        </p:spPr>
        <p:txBody>
          <a:bodyPr/>
          <a:lstStyle/>
          <a:p>
            <a:r>
              <a:rPr lang="en-US" sz="2400" dirty="0"/>
              <a:t>REVISION -1</a:t>
            </a:r>
            <a:endParaRPr lang="en-IN" sz="24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C9490FC-695C-41C5-81FB-DF486F715D94}"/>
              </a:ext>
            </a:extLst>
          </p:cNvPr>
          <p:cNvSpPr/>
          <p:nvPr/>
        </p:nvSpPr>
        <p:spPr>
          <a:xfrm>
            <a:off x="2147775" y="1155725"/>
            <a:ext cx="4178596" cy="34130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58750" indent="0">
              <a:buNone/>
            </a:pP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7C4A75-ED34-4DC3-A070-C8AE367A52BF}"/>
              </a:ext>
            </a:extLst>
          </p:cNvPr>
          <p:cNvSpPr txBox="1"/>
          <p:nvPr/>
        </p:nvSpPr>
        <p:spPr>
          <a:xfrm>
            <a:off x="1642729" y="574725"/>
            <a:ext cx="45028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/>
              <a:t>Circle and color number </a:t>
            </a:r>
            <a:r>
              <a:rPr lang="en-US" sz="2000" dirty="0" err="1"/>
              <a:t>number</a:t>
            </a:r>
            <a:r>
              <a:rPr lang="en-US" sz="2000" dirty="0"/>
              <a:t> 1&amp;2</a:t>
            </a:r>
            <a:endParaRPr lang="en-IN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7A4058-E7FA-4E7E-86D4-C8675296E369}"/>
              </a:ext>
            </a:extLst>
          </p:cNvPr>
          <p:cNvSpPr txBox="1"/>
          <p:nvPr/>
        </p:nvSpPr>
        <p:spPr>
          <a:xfrm>
            <a:off x="2591687" y="1747388"/>
            <a:ext cx="834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3</a:t>
            </a:r>
            <a:endParaRPr lang="en-IN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06AAAD-26CB-4841-ABE3-741C2E3D4DDA}"/>
              </a:ext>
            </a:extLst>
          </p:cNvPr>
          <p:cNvSpPr txBox="1"/>
          <p:nvPr/>
        </p:nvSpPr>
        <p:spPr>
          <a:xfrm>
            <a:off x="2727254" y="3138218"/>
            <a:ext cx="6804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4</a:t>
            </a:r>
            <a:endParaRPr lang="en-IN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62C4D05-80DE-4C7B-A352-1AC8FE87452E}"/>
              </a:ext>
            </a:extLst>
          </p:cNvPr>
          <p:cNvSpPr txBox="1"/>
          <p:nvPr/>
        </p:nvSpPr>
        <p:spPr>
          <a:xfrm>
            <a:off x="4245049" y="1651734"/>
            <a:ext cx="7602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6</a:t>
            </a:r>
            <a:endParaRPr lang="en-IN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A84C8D-FBD8-42C9-A430-3356C48A5EA9}"/>
              </a:ext>
            </a:extLst>
          </p:cNvPr>
          <p:cNvSpPr txBox="1"/>
          <p:nvPr/>
        </p:nvSpPr>
        <p:spPr>
          <a:xfrm>
            <a:off x="5077044" y="1577553"/>
            <a:ext cx="5582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1</a:t>
            </a:r>
            <a:endParaRPr lang="en-IN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C1E8F4-01FF-4746-B072-3DA5A270091D}"/>
              </a:ext>
            </a:extLst>
          </p:cNvPr>
          <p:cNvSpPr txBox="1"/>
          <p:nvPr/>
        </p:nvSpPr>
        <p:spPr>
          <a:xfrm>
            <a:off x="2642191" y="2472783"/>
            <a:ext cx="8612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2</a:t>
            </a:r>
            <a:endParaRPr lang="en-IN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E04136C-3B95-4126-B8C0-85E883008089}"/>
              </a:ext>
            </a:extLst>
          </p:cNvPr>
          <p:cNvSpPr txBox="1"/>
          <p:nvPr/>
        </p:nvSpPr>
        <p:spPr>
          <a:xfrm>
            <a:off x="5209952" y="2340917"/>
            <a:ext cx="6804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4</a:t>
            </a:r>
            <a:endParaRPr lang="en-IN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CAD5C82-B7F0-47F6-AA50-1F22AB732E26}"/>
              </a:ext>
            </a:extLst>
          </p:cNvPr>
          <p:cNvSpPr txBox="1"/>
          <p:nvPr/>
        </p:nvSpPr>
        <p:spPr>
          <a:xfrm>
            <a:off x="4383271" y="2432749"/>
            <a:ext cx="5582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1</a:t>
            </a:r>
            <a:endParaRPr lang="en-IN" sz="2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BFAF230-BD45-432A-8B0A-0F0E5DA8DE16}"/>
              </a:ext>
            </a:extLst>
          </p:cNvPr>
          <p:cNvSpPr txBox="1"/>
          <p:nvPr/>
        </p:nvSpPr>
        <p:spPr>
          <a:xfrm>
            <a:off x="3556590" y="2440661"/>
            <a:ext cx="5582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5</a:t>
            </a:r>
            <a:endParaRPr lang="en-IN" sz="2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169F68A-7B30-414E-BEAE-7708F2B25636}"/>
              </a:ext>
            </a:extLst>
          </p:cNvPr>
          <p:cNvSpPr txBox="1"/>
          <p:nvPr/>
        </p:nvSpPr>
        <p:spPr>
          <a:xfrm>
            <a:off x="3405076" y="1682777"/>
            <a:ext cx="8612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2</a:t>
            </a:r>
            <a:endParaRPr lang="en-IN" sz="2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9724A32-C72F-40E6-AC70-B59A3BCC5EEE}"/>
              </a:ext>
            </a:extLst>
          </p:cNvPr>
          <p:cNvSpPr txBox="1"/>
          <p:nvPr/>
        </p:nvSpPr>
        <p:spPr>
          <a:xfrm>
            <a:off x="3615068" y="3126454"/>
            <a:ext cx="5582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1</a:t>
            </a:r>
            <a:endParaRPr lang="en-IN" sz="2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0AEE98-5729-4B22-8B93-EF7B2836FBE6}"/>
              </a:ext>
            </a:extLst>
          </p:cNvPr>
          <p:cNvSpPr txBox="1"/>
          <p:nvPr/>
        </p:nvSpPr>
        <p:spPr>
          <a:xfrm>
            <a:off x="4493587" y="3039097"/>
            <a:ext cx="7602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6</a:t>
            </a:r>
            <a:endParaRPr lang="en-IN" sz="2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5C6C19-F698-497D-ADC2-7130C5CAC830}"/>
              </a:ext>
            </a:extLst>
          </p:cNvPr>
          <p:cNvSpPr txBox="1"/>
          <p:nvPr/>
        </p:nvSpPr>
        <p:spPr>
          <a:xfrm>
            <a:off x="5284380" y="3014250"/>
            <a:ext cx="8612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2</a:t>
            </a:r>
            <a:endParaRPr lang="en-IN" sz="24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5417EE-5F4C-4972-8933-E45CD1B46B55}"/>
              </a:ext>
            </a:extLst>
          </p:cNvPr>
          <p:cNvSpPr txBox="1"/>
          <p:nvPr/>
        </p:nvSpPr>
        <p:spPr>
          <a:xfrm>
            <a:off x="3702788" y="3835648"/>
            <a:ext cx="6804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4</a:t>
            </a:r>
            <a:endParaRPr lang="en-IN" sz="2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EC1F55A-C244-401A-B1EF-F6515BB2371D}"/>
              </a:ext>
            </a:extLst>
          </p:cNvPr>
          <p:cNvSpPr txBox="1"/>
          <p:nvPr/>
        </p:nvSpPr>
        <p:spPr>
          <a:xfrm>
            <a:off x="2868136" y="3820853"/>
            <a:ext cx="5582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1</a:t>
            </a:r>
            <a:endParaRPr lang="en-IN" sz="2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3C5BCEB-0994-43AE-9070-1CBED7272E72}"/>
              </a:ext>
            </a:extLst>
          </p:cNvPr>
          <p:cNvSpPr txBox="1"/>
          <p:nvPr/>
        </p:nvSpPr>
        <p:spPr>
          <a:xfrm>
            <a:off x="4572000" y="3712430"/>
            <a:ext cx="8612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2</a:t>
            </a:r>
            <a:endParaRPr lang="en-IN" sz="2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55305B-18D7-4738-90FD-02C243493945}"/>
              </a:ext>
            </a:extLst>
          </p:cNvPr>
          <p:cNvSpPr txBox="1"/>
          <p:nvPr/>
        </p:nvSpPr>
        <p:spPr>
          <a:xfrm>
            <a:off x="5249821" y="3588119"/>
            <a:ext cx="5582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5</a:t>
            </a:r>
            <a:endParaRPr lang="en-IN" sz="2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1446F25-6EE9-49C0-BE2E-3C9740425C4C}"/>
              </a:ext>
            </a:extLst>
          </p:cNvPr>
          <p:cNvSpPr txBox="1"/>
          <p:nvPr/>
        </p:nvSpPr>
        <p:spPr>
          <a:xfrm rot="18795298">
            <a:off x="13239" y="226357"/>
            <a:ext cx="7883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A798B5C-06D4-493E-9C9E-1F59A1B0E21C}"/>
              </a:ext>
            </a:extLst>
          </p:cNvPr>
          <p:cNvSpPr txBox="1"/>
          <p:nvPr/>
        </p:nvSpPr>
        <p:spPr>
          <a:xfrm rot="19138440">
            <a:off x="-16917" y="472115"/>
            <a:ext cx="1230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13/09/21</a:t>
            </a:r>
            <a:endParaRPr lang="en-IN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78B1460-35B5-469E-B011-BE59E7F483FA}"/>
              </a:ext>
            </a:extLst>
          </p:cNvPr>
          <p:cNvSpPr txBox="1"/>
          <p:nvPr/>
        </p:nvSpPr>
        <p:spPr>
          <a:xfrm>
            <a:off x="1163689" y="598743"/>
            <a:ext cx="7402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1800" dirty="0"/>
              <a:t>Q-1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12557484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6B7DE-E6A2-451F-9F01-F57484050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07" y="226357"/>
            <a:ext cx="8520600" cy="369066"/>
          </a:xfrm>
        </p:spPr>
        <p:txBody>
          <a:bodyPr/>
          <a:lstStyle/>
          <a:p>
            <a:r>
              <a:rPr lang="en-US" sz="2000" dirty="0" err="1"/>
              <a:t>Colour</a:t>
            </a:r>
            <a:r>
              <a:rPr lang="en-US" sz="2000" dirty="0"/>
              <a:t> the picture as per the given number</a:t>
            </a:r>
            <a:endParaRPr lang="en-IN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94ABD5-54D1-40AD-8926-3D939EFAFC90}"/>
              </a:ext>
            </a:extLst>
          </p:cNvPr>
          <p:cNvSpPr txBox="1"/>
          <p:nvPr/>
        </p:nvSpPr>
        <p:spPr>
          <a:xfrm>
            <a:off x="1073889" y="1017236"/>
            <a:ext cx="4359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1</a:t>
            </a:r>
            <a:endParaRPr lang="en-IN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A0A273-11F5-4434-968C-FA137E6FE7EB}"/>
              </a:ext>
            </a:extLst>
          </p:cNvPr>
          <p:cNvSpPr txBox="1"/>
          <p:nvPr/>
        </p:nvSpPr>
        <p:spPr>
          <a:xfrm>
            <a:off x="1073889" y="2110085"/>
            <a:ext cx="5528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3</a:t>
            </a:r>
            <a:endParaRPr lang="en-IN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517833-CD5C-4DC4-8F1F-1F041DC6FA07}"/>
              </a:ext>
            </a:extLst>
          </p:cNvPr>
          <p:cNvSpPr txBox="1"/>
          <p:nvPr/>
        </p:nvSpPr>
        <p:spPr>
          <a:xfrm>
            <a:off x="1073889" y="3193374"/>
            <a:ext cx="4359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4</a:t>
            </a:r>
            <a:endParaRPr lang="en-IN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719022-8A45-43B9-A458-58CBC25CB1C8}"/>
              </a:ext>
            </a:extLst>
          </p:cNvPr>
          <p:cNvSpPr txBox="1"/>
          <p:nvPr/>
        </p:nvSpPr>
        <p:spPr>
          <a:xfrm>
            <a:off x="956931" y="4276663"/>
            <a:ext cx="5528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400" dirty="0"/>
              <a:t>2</a:t>
            </a:r>
            <a:endParaRPr lang="en-IN" sz="24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504ED7-7494-41F0-A22B-B549667048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1934" y="859635"/>
            <a:ext cx="892373" cy="8999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6018C36-3DC2-4C79-9425-B4BC7757A3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2609" y="851422"/>
            <a:ext cx="892373" cy="8999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41D2988-003C-420F-AD96-FEFACAC177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4403" y="1890929"/>
            <a:ext cx="1402169" cy="8999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4E7E081-8C22-434E-941A-9B004E3ADB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8573" y="1890929"/>
            <a:ext cx="1402169" cy="89997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355EBE1-E56D-45AB-A070-04FB741CD8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2618" y="1824706"/>
            <a:ext cx="1402169" cy="89997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79BF7DC-13EE-415A-AC76-17B6D971E1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3258" y="1762510"/>
            <a:ext cx="1402169" cy="89997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52FB8B8-B629-4DB1-A1A8-8D7FBCA157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7562" y="2878166"/>
            <a:ext cx="996633" cy="109208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7CC3421-6170-4CBE-ADB0-F10135FA4E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6850" y="2790904"/>
            <a:ext cx="996633" cy="109208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F1AB320-2042-4286-93FA-9263735B43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7148" y="2790904"/>
            <a:ext cx="996633" cy="109208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544DADF-AB2B-4FE0-A1E8-B98DDEBA0E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2563" y="2799688"/>
            <a:ext cx="996633" cy="109208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2BD9DE9-5458-4662-9BBF-62BF2ED38F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6522" y="2724681"/>
            <a:ext cx="996633" cy="109208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6F4DA2-5A85-4609-B779-07A8D657E1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46778" y="4055842"/>
            <a:ext cx="838200" cy="83313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6A3B609-C8DA-4BBA-B476-3F72843BD8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8107" y="4055842"/>
            <a:ext cx="838200" cy="83313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1EFF59B-3A9C-41DD-A4C8-E8E9FC4C81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5058" y="4055842"/>
            <a:ext cx="838200" cy="833132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35841D4E-6215-41FC-985E-842E56A72C35}"/>
              </a:ext>
            </a:extLst>
          </p:cNvPr>
          <p:cNvSpPr txBox="1"/>
          <p:nvPr/>
        </p:nvSpPr>
        <p:spPr>
          <a:xfrm rot="18795298">
            <a:off x="13239" y="226357"/>
            <a:ext cx="7883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5CC4D0F-85E1-44EE-A194-E885C2D8BCB5}"/>
              </a:ext>
            </a:extLst>
          </p:cNvPr>
          <p:cNvSpPr txBox="1"/>
          <p:nvPr/>
        </p:nvSpPr>
        <p:spPr>
          <a:xfrm rot="19138440">
            <a:off x="-16917" y="472115"/>
            <a:ext cx="1230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13/09/21</a:t>
            </a:r>
            <a:endParaRPr lang="en-IN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803381B-1ACC-4744-BA4C-7862903CD6A3}"/>
              </a:ext>
            </a:extLst>
          </p:cNvPr>
          <p:cNvSpPr txBox="1"/>
          <p:nvPr/>
        </p:nvSpPr>
        <p:spPr>
          <a:xfrm>
            <a:off x="1171663" y="209237"/>
            <a:ext cx="104597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/>
              <a:t>Q 2.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9419664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379992" y="1014713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13/09//21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4739" y="1522293"/>
            <a:ext cx="3320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 Revision </a:t>
            </a:r>
            <a:r>
              <a:rPr lang="en-US" sz="2000" dirty="0" err="1">
                <a:solidFill>
                  <a:schemeClr val="bg1"/>
                </a:solidFill>
              </a:rPr>
              <a:t>wwork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79050" y="2137007"/>
            <a:ext cx="27625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2.Do b </a:t>
            </a:r>
            <a:r>
              <a:rPr lang="en-US" sz="1800" dirty="0" err="1">
                <a:solidFill>
                  <a:schemeClr val="bg1"/>
                </a:solidFill>
              </a:rPr>
              <a:t>pg</a:t>
            </a:r>
            <a:r>
              <a:rPr lang="en-US" sz="1800" dirty="0">
                <a:solidFill>
                  <a:schemeClr val="bg1"/>
                </a:solidFill>
              </a:rPr>
              <a:t> n-56</a:t>
            </a:r>
            <a:endParaRPr lang="en-IN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540</TotalTime>
  <Words>105</Words>
  <Application>Microsoft Office PowerPoint</Application>
  <PresentationFormat>On-screen Show (16:9)</PresentationFormat>
  <Paragraphs>50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Simple Light</vt:lpstr>
      <vt:lpstr>PowerPoint Presentation</vt:lpstr>
      <vt:lpstr>IDENTIFY THE GIVEN NUMBERS</vt:lpstr>
      <vt:lpstr>REVISION -1</vt:lpstr>
      <vt:lpstr>Colour the picture as per the given number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8</cp:revision>
  <dcterms:created xsi:type="dcterms:W3CDTF">2021-08-30T13:48:31Z</dcterms:created>
  <dcterms:modified xsi:type="dcterms:W3CDTF">2021-09-11T16:15:27Z</dcterms:modified>
</cp:coreProperties>
</file>