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338" r:id="rId3"/>
    <p:sldId id="347" r:id="rId4"/>
    <p:sldId id="339" r:id="rId5"/>
    <p:sldId id="340" r:id="rId6"/>
    <p:sldId id="344" r:id="rId7"/>
    <p:sldId id="317" r:id="rId8"/>
    <p:sldId id="342" r:id="rId9"/>
    <p:sldId id="345" r:id="rId10"/>
    <p:sldId id="274" r:id="rId11"/>
    <p:sldId id="259" r:id="rId12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94291" autoAdjust="0"/>
  </p:normalViewPr>
  <p:slideViewPr>
    <p:cSldViewPr snapToGrid="0">
      <p:cViewPr>
        <p:scale>
          <a:sx n="100" d="100"/>
          <a:sy n="100" d="100"/>
        </p:scale>
        <p:origin x="450" y="-2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Note book work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4457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2.Do bk </a:t>
            </a:r>
            <a:r>
              <a:rPr lang="en-US" dirty="0" err="1"/>
              <a:t>pg</a:t>
            </a:r>
            <a:r>
              <a:rPr lang="en-US" dirty="0"/>
              <a:t> no-63</a:t>
            </a:r>
            <a:endParaRPr lang="en-I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760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60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96" y="3609214"/>
            <a:ext cx="9144000" cy="1394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5352340" y="1284296"/>
            <a:ext cx="2322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CLASS : NURSERY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63521" y="1805489"/>
            <a:ext cx="2256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DATE :     01.12.2021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6276" y="2211033"/>
            <a:ext cx="11817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b="1" dirty="0"/>
              <a:t>SUBJECT :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524550" y="2756234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TOPIC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69300" y="2211034"/>
            <a:ext cx="822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dirty="0"/>
              <a:t>MATHS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06818" y="2756234"/>
            <a:ext cx="25095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/>
              <a:t>:NUMBER-14 IN NT BK</a:t>
            </a:r>
          </a:p>
        </p:txBody>
      </p:sp>
      <p:pic>
        <p:nvPicPr>
          <p:cNvPr id="12" name="Picture 11" descr="Nursery-350.jpg">
            <a:extLst>
              <a:ext uri="{FF2B5EF4-FFF2-40B4-BE49-F238E27FC236}">
                <a16:creationId xmlns:a16="http://schemas.microsoft.com/office/drawing/2014/main" id="{913086AE-A31C-477F-8417-9F956DBBC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97" y="1"/>
            <a:ext cx="5237268" cy="3866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344" y="379718"/>
            <a:ext cx="8520600" cy="4253242"/>
          </a:xfrm>
        </p:spPr>
        <p:txBody>
          <a:bodyPr/>
          <a:lstStyle/>
          <a:p>
            <a:pPr>
              <a:buNone/>
            </a:pPr>
            <a:r>
              <a:rPr lang="en-US" dirty="0"/>
              <a:t>                              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                            1  .Practice counting 1-5</a:t>
            </a:r>
          </a:p>
          <a:p>
            <a:pPr>
              <a:buNone/>
            </a:pPr>
            <a:r>
              <a:rPr lang="en-US" sz="2000" dirty="0"/>
              <a:t>                          </a:t>
            </a:r>
          </a:p>
        </p:txBody>
      </p:sp>
      <p:pic>
        <p:nvPicPr>
          <p:cNvPr id="4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BO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5" y="408817"/>
            <a:ext cx="8086725" cy="45089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4017" y="799269"/>
            <a:ext cx="1747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chemeClr val="bg1"/>
                </a:solidFill>
              </a:rPr>
              <a:t>ASSIGNMENT</a:t>
            </a:r>
            <a:endParaRPr lang="en-IN" sz="1800" u="sng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8785136">
            <a:off x="1404839" y="1014713"/>
            <a:ext cx="8803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01/12/21</a:t>
            </a:r>
            <a:endParaRPr lang="en-IN" u="sng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44583" y="1505052"/>
            <a:ext cx="3642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1.Practice   counting    11 to20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93EE97-CC7D-43A8-B7AB-F0716884DE0D}"/>
              </a:ext>
            </a:extLst>
          </p:cNvPr>
          <p:cNvSpPr txBox="1"/>
          <p:nvPr/>
        </p:nvSpPr>
        <p:spPr>
          <a:xfrm>
            <a:off x="2979689" y="1932486"/>
            <a:ext cx="38402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2.Complete    bk </a:t>
            </a:r>
            <a:r>
              <a:rPr lang="en-US" sz="2000" dirty="0" err="1">
                <a:solidFill>
                  <a:schemeClr val="bg1"/>
                </a:solidFill>
              </a:rPr>
              <a:t>pg</a:t>
            </a:r>
            <a:r>
              <a:rPr lang="en-US" sz="2000" dirty="0">
                <a:solidFill>
                  <a:schemeClr val="bg1"/>
                </a:solidFill>
              </a:rPr>
              <a:t> no -68,69</a:t>
            </a:r>
            <a:endParaRPr lang="en-IN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0550" y="4199975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AAFD6-A184-4BC5-B417-6B51C4DA7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84" y="0"/>
            <a:ext cx="8520600" cy="371192"/>
          </a:xfrm>
        </p:spPr>
        <p:txBody>
          <a:bodyPr/>
          <a:lstStyle/>
          <a:p>
            <a:r>
              <a:rPr lang="en-IN" dirty="0"/>
              <a:t>               Identify the given number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ED949-8AC4-4C36-9372-2A17A91C6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33742"/>
            <a:ext cx="8520600" cy="4418091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B5477B-707F-483A-AC0E-E4650FF34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845" y="1062965"/>
            <a:ext cx="1373911" cy="21689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97BB9D-B9CB-43F8-B8E4-470D808A8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938" y="1062965"/>
            <a:ext cx="1373911" cy="21689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5AFDB1-6BFE-46AD-AE4A-F14BF1668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906" y="1156949"/>
            <a:ext cx="1251697" cy="153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912D53-BA5B-4084-B60B-9E8528F0A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684" y="1070834"/>
            <a:ext cx="1180001" cy="1729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7D3DA1-8972-4562-A91F-82DC72F460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2613" y="3231914"/>
            <a:ext cx="1351000" cy="1646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1857BB-7988-4709-A6E2-851C21D817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889" y="795376"/>
            <a:ext cx="1733652" cy="21689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73A970-5D86-4668-8129-82C0C32D0F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869" y="3231914"/>
            <a:ext cx="995394" cy="151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41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A9EB-C158-4ABD-9EBB-B02CB3992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91940"/>
            <a:ext cx="8520600" cy="333573"/>
          </a:xfrm>
        </p:spPr>
        <p:txBody>
          <a:bodyPr/>
          <a:lstStyle/>
          <a:p>
            <a:r>
              <a:rPr lang="en-US" sz="2400" dirty="0"/>
              <a:t>                          Identification of number 13</a:t>
            </a:r>
            <a:endParaRPr lang="en-IN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6D47E-B44C-4AFD-95A2-A5C37C195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43208"/>
            <a:ext cx="8208900" cy="4418091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84A1A9-938D-4C48-80DB-D16979251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674" y="823864"/>
            <a:ext cx="1373911" cy="40740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0A070D-590F-42AE-B369-F2927FB12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068" y="1145829"/>
            <a:ext cx="818962" cy="28518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DF8CF7-3411-41C6-9A80-7E5CEAABE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127" y="823865"/>
            <a:ext cx="1449120" cy="359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60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7AA10-5D16-495B-811E-B87925ED9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40" y="82887"/>
            <a:ext cx="7419959" cy="233984"/>
          </a:xfrm>
        </p:spPr>
        <p:txBody>
          <a:bodyPr/>
          <a:lstStyle/>
          <a:p>
            <a:r>
              <a:rPr lang="en-US" dirty="0"/>
              <a:t>Identify and count the objects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75CD7-5F80-4836-B4FF-8DDF035D5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33743"/>
            <a:ext cx="8520600" cy="3935132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D3141-174A-4EE8-B03F-B12040E03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745" y="727603"/>
            <a:ext cx="1021359" cy="12617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1297BB-7DC5-4FF3-9502-8C0181B00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47" y="662385"/>
            <a:ext cx="1008612" cy="13856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5E0B9B-7563-4142-BC94-85B84B2D4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005" y="724333"/>
            <a:ext cx="1033507" cy="12617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05984F-A054-4960-8CD2-4BDD95A7A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022" y="724333"/>
            <a:ext cx="1008613" cy="12617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9DEA3C-47E3-4AC1-85D0-C637071E3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794" y="724333"/>
            <a:ext cx="749171" cy="12617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82E649-41F3-41E9-A05D-6C16D16CE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767" y="786283"/>
            <a:ext cx="812640" cy="12617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FA0177-9650-4CDA-9350-B2B5CBA6B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47" y="1986080"/>
            <a:ext cx="812640" cy="12617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56958C-35C1-40DE-B5A2-D51421A15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618" y="786283"/>
            <a:ext cx="812640" cy="12617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CFFB09-02A2-4105-B5BA-A61E2BF60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845" y="1892404"/>
            <a:ext cx="812640" cy="12617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327AA3-3789-4531-B9CB-3BFD3E7D0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176" y="1940876"/>
            <a:ext cx="812640" cy="12617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EC0676-2574-4A01-8AAC-02F2FEBBB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260" y="1966105"/>
            <a:ext cx="812640" cy="12617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E1ACDE-A12F-408C-9036-2409E7365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198" y="1940875"/>
            <a:ext cx="812640" cy="12617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179864-AD9A-4171-A47B-7457960F0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266" y="3307128"/>
            <a:ext cx="812640" cy="12617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A710EE-774A-46A8-933C-AEB72ED38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393" y="1992765"/>
            <a:ext cx="812640" cy="12617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A296FC-FE80-427A-B274-554D8EDFD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192" y="3207877"/>
            <a:ext cx="812640" cy="126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19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A9EB-C158-4ABD-9EBB-B02CB3992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91940"/>
            <a:ext cx="8520600" cy="333573"/>
          </a:xfrm>
        </p:spPr>
        <p:txBody>
          <a:bodyPr/>
          <a:lstStyle/>
          <a:p>
            <a:r>
              <a:rPr lang="en-US" sz="2400" dirty="0"/>
              <a:t>                          Identification of number 14</a:t>
            </a:r>
            <a:endParaRPr lang="en-IN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6D47E-B44C-4AFD-95A2-A5C37C195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43208"/>
            <a:ext cx="8208900" cy="4418091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84A1A9-938D-4C48-80DB-D16979251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674" y="823864"/>
            <a:ext cx="1373911" cy="40740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8F8C32-C719-40CE-AA46-10602A0AE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735" y="1162025"/>
            <a:ext cx="2143125" cy="29844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6680F7-3CE7-4E0A-9A56-3C42323FC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00" y="1206468"/>
            <a:ext cx="3707097" cy="309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71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70280-21BC-4042-9B3C-D3880A299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64780"/>
            <a:ext cx="8520600" cy="261145"/>
          </a:xfrm>
        </p:spPr>
        <p:txBody>
          <a:bodyPr/>
          <a:lstStyle/>
          <a:p>
            <a:r>
              <a:rPr lang="en-US" dirty="0"/>
              <a:t>                   Counting the objects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5B8D1-C1E8-40F2-8E82-C558B3C12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34154"/>
            <a:ext cx="8520600" cy="4544566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861B7B-9A50-48DA-A1CE-AF9170B9B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271" y="2397284"/>
            <a:ext cx="918738" cy="10954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8BC2DC-644D-4E8A-8C46-C483CFB22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993" y="2306612"/>
            <a:ext cx="918738" cy="10954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AC65E9-0184-494D-AEF8-61A3D6525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936" y="1103013"/>
            <a:ext cx="918738" cy="10954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DDD94F-2E39-4258-B7BD-76AF5C146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045" y="1103012"/>
            <a:ext cx="918738" cy="10954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D87E30-E440-45E6-A4E6-8C9470982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679" y="1051710"/>
            <a:ext cx="918738" cy="10954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E3B8C9-EB20-467B-B40A-19A6A8053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92" y="1051710"/>
            <a:ext cx="918738" cy="10954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65E245-3068-4E88-A2A2-F32D8C460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105" y="1051710"/>
            <a:ext cx="918738" cy="10954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A4AECA-F559-42A7-8FF0-E06E870CC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146" y="2300063"/>
            <a:ext cx="918738" cy="10954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9D0C4B-B5A3-4FA7-8B5F-D9392E288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898" y="2222350"/>
            <a:ext cx="918738" cy="10954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E385EE-67DE-42EC-890B-C4E2BAB49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194" y="2355408"/>
            <a:ext cx="918738" cy="10954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D74A6D-05B2-4F81-AA33-9966219B6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958" y="3738002"/>
            <a:ext cx="918738" cy="10954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F19686-6A64-4B17-A20B-C61AB669C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624" y="3738002"/>
            <a:ext cx="918738" cy="10954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F4F178-FA08-41E5-9175-D7D4A370C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408" y="3689391"/>
            <a:ext cx="918738" cy="10954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DF89F9F-9C82-4169-8154-ACFFC8F73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01" y="837921"/>
            <a:ext cx="2136070" cy="39370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FD30BDD-6105-4977-8FC3-4CA2A2E4F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585" y="3659106"/>
            <a:ext cx="918738" cy="109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72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718"/>
            <a:ext cx="8229600" cy="4433906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2" descr="C:\Users\Admin\Desktop\writing gif.tx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6"/>
            <a:ext cx="7929618" cy="4286280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 rot="19459574" flipH="1">
            <a:off x="2771486" y="435088"/>
            <a:ext cx="1822445" cy="1026467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50"/>
          </a:p>
        </p:txBody>
      </p:sp>
      <p:sp>
        <p:nvSpPr>
          <p:cNvPr id="7" name="Rectangle 6"/>
          <p:cNvSpPr/>
          <p:nvPr/>
        </p:nvSpPr>
        <p:spPr>
          <a:xfrm rot="18694011">
            <a:off x="3144481" y="819585"/>
            <a:ext cx="1036583" cy="25391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050" dirty="0"/>
              <a:t>HI children </a:t>
            </a:r>
            <a:endParaRPr lang="en-IN" sz="1050" dirty="0"/>
          </a:p>
        </p:txBody>
      </p:sp>
      <p:pic>
        <p:nvPicPr>
          <p:cNvPr id="9" name="Google Shape;55;p13">
            <a:extLst>
              <a:ext uri="{FF2B5EF4-FFF2-40B4-BE49-F238E27FC236}">
                <a16:creationId xmlns:a16="http://schemas.microsoft.com/office/drawing/2014/main" id="{1E93C4A3-AC19-43D5-8043-DFB40C9DDB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964" y="4410676"/>
            <a:ext cx="877856" cy="696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65A4-35A3-4057-A283-04ABB5B1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4339"/>
            <a:ext cx="8520600" cy="432862"/>
          </a:xfrm>
        </p:spPr>
        <p:txBody>
          <a:bodyPr/>
          <a:lstStyle/>
          <a:p>
            <a:r>
              <a:rPr lang="en-US" sz="2000" dirty="0"/>
              <a:t>IN BK PG NO-14</a:t>
            </a:r>
            <a:endParaRPr lang="en-IN" sz="2000" dirty="0"/>
          </a:p>
        </p:txBody>
      </p:sp>
      <p:pic>
        <p:nvPicPr>
          <p:cNvPr id="3" name="Content Placeholder 3" descr="WRITING.jpg">
            <a:extLst>
              <a:ext uri="{FF2B5EF4-FFF2-40B4-BE49-F238E27FC236}">
                <a16:creationId xmlns:a16="http://schemas.microsoft.com/office/drawing/2014/main" id="{B5B7240B-63A6-43AF-B391-9DB6E5AE9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51" y="530060"/>
            <a:ext cx="7743859" cy="43006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Google Shape;76;p16">
            <a:extLst>
              <a:ext uri="{FF2B5EF4-FFF2-40B4-BE49-F238E27FC236}">
                <a16:creationId xmlns:a16="http://schemas.microsoft.com/office/drawing/2014/main" id="{7F004D49-851C-4734-B54F-1530529209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90760" y="24339"/>
            <a:ext cx="925650" cy="5838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3A550C-2904-43CE-84F6-4807BB17DCE7}"/>
              </a:ext>
            </a:extLst>
          </p:cNvPr>
          <p:cNvSpPr txBox="1"/>
          <p:nvPr/>
        </p:nvSpPr>
        <p:spPr>
          <a:xfrm>
            <a:off x="2069097" y="2218726"/>
            <a:ext cx="5005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9063"/>
            <a:r>
              <a:rPr lang="en-US" sz="2400" dirty="0"/>
              <a:t>NUMBER-14 ACTIVITY IN NT BK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670428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F39B9-E793-4854-8A80-46E4C5748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06" y="309797"/>
            <a:ext cx="8520600" cy="275479"/>
          </a:xfrm>
        </p:spPr>
        <p:txBody>
          <a:bodyPr/>
          <a:lstStyle/>
          <a:p>
            <a:r>
              <a:rPr lang="en-IN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Circle and colour number 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4C8AC-6204-4421-9C04-F4BC8524C46E}"/>
              </a:ext>
            </a:extLst>
          </p:cNvPr>
          <p:cNvSpPr txBox="1"/>
          <p:nvPr/>
        </p:nvSpPr>
        <p:spPr>
          <a:xfrm>
            <a:off x="3005752" y="3594266"/>
            <a:ext cx="2435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764786-C860-430E-BE78-C00135E3F2F5}"/>
              </a:ext>
            </a:extLst>
          </p:cNvPr>
          <p:cNvSpPr txBox="1"/>
          <p:nvPr/>
        </p:nvSpPr>
        <p:spPr>
          <a:xfrm>
            <a:off x="3145325" y="1881611"/>
            <a:ext cx="2435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815F3E-162B-415B-8CCA-3F1EECBC9270}"/>
              </a:ext>
            </a:extLst>
          </p:cNvPr>
          <p:cNvSpPr txBox="1"/>
          <p:nvPr/>
        </p:nvSpPr>
        <p:spPr>
          <a:xfrm>
            <a:off x="3069125" y="1727722"/>
            <a:ext cx="2435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BBA3EB-1CD6-4573-9F3E-671C16559460}"/>
              </a:ext>
            </a:extLst>
          </p:cNvPr>
          <p:cNvSpPr txBox="1"/>
          <p:nvPr/>
        </p:nvSpPr>
        <p:spPr>
          <a:xfrm>
            <a:off x="3069125" y="1880122"/>
            <a:ext cx="2435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479E4-4865-467B-BEE9-FEFC1B8C4C4F}"/>
              </a:ext>
            </a:extLst>
          </p:cNvPr>
          <p:cNvSpPr txBox="1"/>
          <p:nvPr/>
        </p:nvSpPr>
        <p:spPr>
          <a:xfrm>
            <a:off x="3069125" y="1647800"/>
            <a:ext cx="2435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CEB60A-01CA-4E62-BF93-C4AF3584D846}"/>
              </a:ext>
            </a:extLst>
          </p:cNvPr>
          <p:cNvSpPr txBox="1"/>
          <p:nvPr/>
        </p:nvSpPr>
        <p:spPr>
          <a:xfrm>
            <a:off x="2992925" y="1705917"/>
            <a:ext cx="2435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940F91-933D-4EF5-A3D8-842B47164CE5}"/>
              </a:ext>
            </a:extLst>
          </p:cNvPr>
          <p:cNvSpPr txBox="1"/>
          <p:nvPr/>
        </p:nvSpPr>
        <p:spPr>
          <a:xfrm>
            <a:off x="3145325" y="2168279"/>
            <a:ext cx="2435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EC103E-D044-465E-99EF-FBC28195B102}"/>
              </a:ext>
            </a:extLst>
          </p:cNvPr>
          <p:cNvSpPr txBox="1"/>
          <p:nvPr/>
        </p:nvSpPr>
        <p:spPr>
          <a:xfrm>
            <a:off x="3236615" y="1623866"/>
            <a:ext cx="2435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36057A-0E61-42C3-BF79-5C5FDEC39B7B}"/>
              </a:ext>
            </a:extLst>
          </p:cNvPr>
          <p:cNvSpPr/>
          <p:nvPr/>
        </p:nvSpPr>
        <p:spPr>
          <a:xfrm>
            <a:off x="1848130" y="1254970"/>
            <a:ext cx="5946904" cy="27069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983450-FF39-4C78-A0E0-4EC127179D8A}"/>
              </a:ext>
            </a:extLst>
          </p:cNvPr>
          <p:cNvSpPr txBox="1"/>
          <p:nvPr/>
        </p:nvSpPr>
        <p:spPr>
          <a:xfrm>
            <a:off x="2012320" y="1526179"/>
            <a:ext cx="5483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13       12        14      13     14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0D187C-5C71-48A1-914C-96131DCF0467}"/>
              </a:ext>
            </a:extLst>
          </p:cNvPr>
          <p:cNvSpPr txBox="1"/>
          <p:nvPr/>
        </p:nvSpPr>
        <p:spPr>
          <a:xfrm>
            <a:off x="2062775" y="3274154"/>
            <a:ext cx="5483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13         14          12       14       13  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8678B0-5731-4250-A407-C5013D3BCD29}"/>
              </a:ext>
            </a:extLst>
          </p:cNvPr>
          <p:cNvSpPr txBox="1"/>
          <p:nvPr/>
        </p:nvSpPr>
        <p:spPr>
          <a:xfrm>
            <a:off x="2012320" y="2377218"/>
            <a:ext cx="5660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/>
              <a:t>14      13        14       10       11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05F95D-608E-4AA0-AC34-4955253F79B4}"/>
              </a:ext>
            </a:extLst>
          </p:cNvPr>
          <p:cNvSpPr txBox="1"/>
          <p:nvPr/>
        </p:nvSpPr>
        <p:spPr>
          <a:xfrm rot="18916858">
            <a:off x="644740" y="962289"/>
            <a:ext cx="555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HW</a:t>
            </a:r>
          </a:p>
        </p:txBody>
      </p:sp>
    </p:spTree>
    <p:extLst>
      <p:ext uri="{BB962C8B-B14F-4D97-AF65-F5344CB8AC3E}">
        <p14:creationId xmlns:p14="http://schemas.microsoft.com/office/powerpoint/2010/main" val="2139365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MATHS PPT-0..09.21 (1) (1)</Template>
  <TotalTime>1814</TotalTime>
  <Words>111</Words>
  <Application>Microsoft Office PowerPoint</Application>
  <PresentationFormat>On-screen Show (16:9)</PresentationFormat>
  <Paragraphs>31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Simple Light</vt:lpstr>
      <vt:lpstr>PowerPoint Presentation</vt:lpstr>
      <vt:lpstr>               Identify the given number </vt:lpstr>
      <vt:lpstr>                          Identification of number 13</vt:lpstr>
      <vt:lpstr>Identify and count the objects</vt:lpstr>
      <vt:lpstr>                          Identification of number 14</vt:lpstr>
      <vt:lpstr>                   Counting the objects</vt:lpstr>
      <vt:lpstr>PowerPoint Presentation</vt:lpstr>
      <vt:lpstr>IN BK PG NO-14</vt:lpstr>
      <vt:lpstr>Circle and colour number 14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meera.raj04@outlook.com</dc:creator>
  <cp:lastModifiedBy>meera.raj04@outlook.com</cp:lastModifiedBy>
  <cp:revision>30</cp:revision>
  <dcterms:created xsi:type="dcterms:W3CDTF">2021-08-30T13:48:31Z</dcterms:created>
  <dcterms:modified xsi:type="dcterms:W3CDTF">2021-12-01T02:48:41Z</dcterms:modified>
</cp:coreProperties>
</file>