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0" r:id="rId3"/>
    <p:sldId id="327" r:id="rId4"/>
    <p:sldId id="326" r:id="rId5"/>
    <p:sldId id="328" r:id="rId6"/>
    <p:sldId id="329" r:id="rId7"/>
    <p:sldId id="342" r:id="rId8"/>
    <p:sldId id="344" r:id="rId9"/>
    <p:sldId id="330" r:id="rId10"/>
    <p:sldId id="343" r:id="rId11"/>
    <p:sldId id="274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75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5T18:33:13.408" idx="1">
    <p:pos x="5172" y="258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415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09/11/21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775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the given assignment</a:t>
            </a:r>
            <a:endParaRPr lang="en-I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09.11.2021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04982" y="2689916"/>
            <a:ext cx="3667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BK PG NO -,58,59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183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NUMBER-9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" y="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FDB-73FE-4E7B-9ADF-DC172582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6327"/>
            <a:ext cx="8520600" cy="318976"/>
          </a:xfrm>
        </p:spPr>
        <p:txBody>
          <a:bodyPr/>
          <a:lstStyle/>
          <a:p>
            <a:r>
              <a:rPr lang="en-US" sz="1400" dirty="0"/>
              <a:t>                                                           </a:t>
            </a:r>
            <a:r>
              <a:rPr lang="en-US" sz="1800" dirty="0"/>
              <a:t>Count and color -9 apples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714F1-ACDF-4D3A-B391-3B955CE4E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798" y="510364"/>
            <a:ext cx="8358502" cy="405851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CC449-680E-4A6D-9D02-DAB6BDDA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139" y="1865313"/>
            <a:ext cx="988066" cy="1232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49234-65CA-40B4-BFF2-F0618B62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594" y="3335963"/>
            <a:ext cx="988066" cy="1232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39DAC-06D9-4D2F-93FA-B3F36EDD2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126" y="1923163"/>
            <a:ext cx="988066" cy="1232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A5FCA-FD59-4F2D-A6B5-85CC69D1F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03" y="734112"/>
            <a:ext cx="988066" cy="1232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4083D-079F-44DF-9D0D-8092EEFFB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620" y="605191"/>
            <a:ext cx="988066" cy="1232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B7BBE-CB8B-4B2A-933F-7A946800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234" y="3335963"/>
            <a:ext cx="988066" cy="12329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FC2285-023C-400B-A8F7-863D8E8C1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38" y="734111"/>
            <a:ext cx="988066" cy="12329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40F59C-7AD5-4BEA-A756-60E69825F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261" y="1971008"/>
            <a:ext cx="988066" cy="12329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0FC47C-422A-41F0-9097-9C72F144D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54" y="1041758"/>
            <a:ext cx="988066" cy="12329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EA05E6-790B-43F5-BE0C-01014531A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8" y="3199465"/>
            <a:ext cx="988066" cy="1232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CED388-AED1-4B73-B2E6-67295EE3D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815" y="3426585"/>
            <a:ext cx="988066" cy="12329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FE10F7-E931-4119-9CEA-EBFC65DA7168}"/>
              </a:ext>
            </a:extLst>
          </p:cNvPr>
          <p:cNvSpPr txBox="1"/>
          <p:nvPr/>
        </p:nvSpPr>
        <p:spPr>
          <a:xfrm rot="18352276">
            <a:off x="12535" y="68506"/>
            <a:ext cx="5418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HW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745D70-2999-4049-857D-F5F3C816F0FE}"/>
              </a:ext>
            </a:extLst>
          </p:cNvPr>
          <p:cNvSpPr txBox="1"/>
          <p:nvPr/>
        </p:nvSpPr>
        <p:spPr>
          <a:xfrm rot="18197100">
            <a:off x="-22576" y="111926"/>
            <a:ext cx="1036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09/11/21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969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4" y="408817"/>
            <a:ext cx="7910206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404839" y="101471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09/11/21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5466" y="1480479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to20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EF7B6-5E5D-4399-8490-2061A1763905}"/>
              </a:ext>
            </a:extLst>
          </p:cNvPr>
          <p:cNvSpPr txBox="1"/>
          <p:nvPr/>
        </p:nvSpPr>
        <p:spPr>
          <a:xfrm>
            <a:off x="2987748" y="1973033"/>
            <a:ext cx="3370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2.Do the given assignment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94" y="780163"/>
            <a:ext cx="1091499" cy="179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F8AC1-4699-41D4-9DFD-F9754F72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95104"/>
            <a:ext cx="1350999" cy="1791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840" y="604062"/>
            <a:ext cx="1250987" cy="1973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9FFEFA-3CCA-4F65-B273-5339379A4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34" y="2885410"/>
            <a:ext cx="1624456" cy="147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090" y="2784589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22" y="2394875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43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B0F6-6129-43CE-8EF6-8F3EA744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9990"/>
            <a:ext cx="8520600" cy="320519"/>
          </a:xfrm>
        </p:spPr>
        <p:txBody>
          <a:bodyPr/>
          <a:lstStyle/>
          <a:p>
            <a:r>
              <a:rPr lang="en-US" dirty="0"/>
              <a:t>            Count and say </a:t>
            </a:r>
            <a:r>
              <a:rPr lang="en-US" dirty="0" err="1"/>
              <a:t>rrthe</a:t>
            </a:r>
            <a:r>
              <a:rPr lang="en-US" dirty="0"/>
              <a:t> correct number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B9D-F023-4F27-A5E3-857C0E7D7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2260"/>
            <a:ext cx="8520600" cy="402661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72859-F49D-4D22-BFCD-31A82F257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76" y="955704"/>
            <a:ext cx="740514" cy="1467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ABC91-8B1B-48AF-A1C1-9DB6C4FF5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987" y="997080"/>
            <a:ext cx="740514" cy="1467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0C0CC-AAF5-4966-9A5A-2321FC0C7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181" y="1061880"/>
            <a:ext cx="740514" cy="1467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180D34-D8AA-4814-A9C3-C8BB2791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27" y="1061880"/>
            <a:ext cx="740514" cy="1467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F6327-7469-4A5D-8653-D7D0699D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88" y="1061881"/>
            <a:ext cx="740514" cy="1467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9E61FD-F74D-4619-B674-E42FB363E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846" y="2836883"/>
            <a:ext cx="740514" cy="1467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2E26A-7F24-434C-9FEA-F27F07DD2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636" y="2836884"/>
            <a:ext cx="740514" cy="1467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648F4E-B0B1-405B-94C4-0DF17E6C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15" y="2815378"/>
            <a:ext cx="740514" cy="1467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994956-9C7C-4ED3-BF6D-168CB2C7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438" y="2815377"/>
            <a:ext cx="740514" cy="14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1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14ED-47A1-42B8-B98F-32487C0B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457200"/>
          </a:xfrm>
        </p:spPr>
        <p:txBody>
          <a:bodyPr/>
          <a:lstStyle/>
          <a:p>
            <a:r>
              <a:rPr lang="en-US" dirty="0"/>
              <a:t>              Identification of  number-9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93573-7062-4430-B9F2-EBBBE52CD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57200"/>
            <a:ext cx="8520600" cy="46863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082F0-757D-4C2F-BDAA-DD7595BFD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724" y="829339"/>
            <a:ext cx="2965155" cy="3304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C5154-67A7-441B-B717-F18CD81BA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817" y="829339"/>
            <a:ext cx="2704215" cy="3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0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126F-4A9A-44C8-A734-950F0EC2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"/>
            <a:ext cx="8520600" cy="38277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6DC95-6F1A-4339-B072-0FEC949DA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78465"/>
            <a:ext cx="8520600" cy="456136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D25F7-9526-4E70-9F87-6266EC5E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7" y="1107115"/>
            <a:ext cx="2965155" cy="3304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D72BE3-53B1-40AC-AFFE-F1638050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59" y="882502"/>
            <a:ext cx="3306725" cy="36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4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E340-8924-4F9A-82D5-0DB04698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0753"/>
            <a:ext cx="8520600" cy="393872"/>
          </a:xfrm>
        </p:spPr>
        <p:txBody>
          <a:bodyPr/>
          <a:lstStyle/>
          <a:p>
            <a:r>
              <a:rPr lang="en-US" dirty="0"/>
              <a:t>Counting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489A-1E84-409E-AE05-6DA23BA6F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59218"/>
            <a:ext cx="8520600" cy="448428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5A440-78C9-45A7-A5FB-722008C53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106" y="970011"/>
            <a:ext cx="1393530" cy="1254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9A3AE2-D218-45BD-B15E-A29CC578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728" y="2535445"/>
            <a:ext cx="1393530" cy="1254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8202C-87CC-4162-B256-A7F4C9C8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174" y="2535445"/>
            <a:ext cx="1393530" cy="1254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C3DEB-337C-4EA8-901F-4D41AFD0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66" y="994587"/>
            <a:ext cx="1393530" cy="12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DA02-43A6-412A-9BA1-664F95FC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26" y="994587"/>
            <a:ext cx="1393530" cy="1254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407AF3-3550-47D0-B101-139D8F87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754" y="970011"/>
            <a:ext cx="1393530" cy="1254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60E64-109F-4E8F-AA25-29976AEF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211" y="2560021"/>
            <a:ext cx="1393530" cy="1254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81BA06-2ABF-4494-9925-31ED57DC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63" y="2475427"/>
            <a:ext cx="1393530" cy="1254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97E14-D2CA-43C8-9A5F-6237FFC9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26" y="3708105"/>
            <a:ext cx="1393530" cy="1254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5E1B05-4640-432E-9B15-D0003D018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09" y="1351663"/>
            <a:ext cx="1730325" cy="33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8" y="715456"/>
            <a:ext cx="7743859" cy="4175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5336" y="4307084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733266" y="1971586"/>
            <a:ext cx="5005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3300" dirty="0"/>
              <a:t>Number-9  in  </a:t>
            </a:r>
            <a:r>
              <a:rPr lang="en-US" sz="3300" dirty="0" err="1"/>
              <a:t>nt</a:t>
            </a:r>
            <a:r>
              <a:rPr lang="en-US" sz="3300" dirty="0"/>
              <a:t> bk</a:t>
            </a:r>
            <a:endParaRPr lang="en-IN" sz="33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872E-E166-4378-8A02-70926C85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39" y="88133"/>
            <a:ext cx="8520600" cy="420900"/>
          </a:xfrm>
        </p:spPr>
        <p:txBody>
          <a:bodyPr/>
          <a:lstStyle/>
          <a:p>
            <a:r>
              <a:rPr lang="en-US" dirty="0"/>
              <a:t>Number-9</a:t>
            </a:r>
            <a:endParaRPr lang="en-IN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ABC211-24F3-4E1F-AF6D-1F9D654C2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43681"/>
              </p:ext>
            </p:extLst>
          </p:nvPr>
        </p:nvGraphicFramePr>
        <p:xfrm>
          <a:off x="1689100" y="605928"/>
          <a:ext cx="6096000" cy="444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4452238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868660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228667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1060857"/>
                    </a:ext>
                  </a:extLst>
                </a:gridCol>
              </a:tblGrid>
              <a:tr h="100697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31"/>
                  </a:ext>
                </a:extLst>
              </a:tr>
              <a:tr h="86061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6495"/>
                  </a:ext>
                </a:extLst>
              </a:tr>
              <a:tr h="86061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44653"/>
                  </a:ext>
                </a:extLst>
              </a:tr>
              <a:tr h="86061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151522"/>
                  </a:ext>
                </a:extLst>
              </a:tr>
              <a:tr h="86061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7852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B21437B-9AB8-4CD0-A211-6E7C33637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362" y="1744797"/>
            <a:ext cx="576992" cy="639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8E963F-5361-43C1-8F07-F68A625E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287" y="2571750"/>
            <a:ext cx="576992" cy="639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9AB723-D431-4737-ADF7-8FC91B81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121" y="2571750"/>
            <a:ext cx="576992" cy="639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B052C-A74A-4C53-9DBD-FE2FE904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071" y="1714593"/>
            <a:ext cx="576992" cy="639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2EEF1-A7D0-4F8F-BD03-07EB76742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103" y="1676723"/>
            <a:ext cx="576992" cy="639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534ADE-AE50-4252-B3D2-641A9D687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397" y="2675722"/>
            <a:ext cx="576992" cy="639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04F0B-8162-49DB-A029-C52ADF093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362" y="3523372"/>
            <a:ext cx="576992" cy="639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B9A0C6-3927-4987-80E5-3E48C8FF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148" y="3489594"/>
            <a:ext cx="576992" cy="639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D207E2-827B-4AB4-B079-0B0A6538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438" y="3510480"/>
            <a:ext cx="576992" cy="639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A84C5-F2EE-4133-ADEC-7BA27028D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79" y="787626"/>
            <a:ext cx="1113613" cy="7209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ACFA9E-F645-450F-85BD-99DE0D0D21AE}"/>
              </a:ext>
            </a:extLst>
          </p:cNvPr>
          <p:cNvSpPr txBox="1"/>
          <p:nvPr/>
        </p:nvSpPr>
        <p:spPr>
          <a:xfrm rot="17910020">
            <a:off x="81478" y="196616"/>
            <a:ext cx="630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919AB-82D5-4327-827E-C2C797F78403}"/>
              </a:ext>
            </a:extLst>
          </p:cNvPr>
          <p:cNvSpPr txBox="1"/>
          <p:nvPr/>
        </p:nvSpPr>
        <p:spPr>
          <a:xfrm rot="18197100">
            <a:off x="5896" y="363788"/>
            <a:ext cx="1036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09/11/21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638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C366-0E00-43A3-B191-973E4941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7" y="11998"/>
            <a:ext cx="8520600" cy="551526"/>
          </a:xfrm>
        </p:spPr>
        <p:txBody>
          <a:bodyPr/>
          <a:lstStyle/>
          <a:p>
            <a:r>
              <a:rPr lang="en-US" dirty="0"/>
              <a:t>                     Trace and write number-9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C3B62-A446-45D8-A392-9FD51D619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63526"/>
            <a:ext cx="8520600" cy="4037247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57050-B70B-43BF-AAA7-A8F49CE63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265"/>
              </p:ext>
            </p:extLst>
          </p:nvPr>
        </p:nvGraphicFramePr>
        <p:xfrm>
          <a:off x="2736300" y="728474"/>
          <a:ext cx="6096000" cy="385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585557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4492244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1226452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64871532"/>
                    </a:ext>
                  </a:extLst>
                </a:gridCol>
              </a:tblGrid>
              <a:tr h="9628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25162"/>
                  </a:ext>
                </a:extLst>
              </a:tr>
              <a:tr h="96287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15391"/>
                  </a:ext>
                </a:extLst>
              </a:tr>
              <a:tr h="9628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832840"/>
                  </a:ext>
                </a:extLst>
              </a:tr>
              <a:tr h="9628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4400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1170ACA-47CA-4D17-A7C4-9091B408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7" y="1094255"/>
            <a:ext cx="1730325" cy="2975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01EDB-6F7F-42FC-83C7-95E075C75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446" y="844534"/>
            <a:ext cx="602527" cy="839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B4B95-5CF8-4959-B0C1-B0272F03C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148" y="844534"/>
            <a:ext cx="602527" cy="839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B67A1-C482-4FEF-B341-A02D383CB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445" y="1770823"/>
            <a:ext cx="602527" cy="839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4F7DD-9C25-47B4-A68A-1CE9C31A7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73" y="844534"/>
            <a:ext cx="602527" cy="839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6618B8-254E-4D2A-892A-F6DA77114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081" y="844534"/>
            <a:ext cx="602527" cy="839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60E15E-9EAA-4D3C-8996-C57635CD7BA6}"/>
              </a:ext>
            </a:extLst>
          </p:cNvPr>
          <p:cNvSpPr txBox="1"/>
          <p:nvPr/>
        </p:nvSpPr>
        <p:spPr>
          <a:xfrm rot="18197100">
            <a:off x="-206540" y="250149"/>
            <a:ext cx="1036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09/11/21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606D5-A85B-407C-BA66-54536FC676AA}"/>
              </a:ext>
            </a:extLst>
          </p:cNvPr>
          <p:cNvSpPr txBox="1"/>
          <p:nvPr/>
        </p:nvSpPr>
        <p:spPr>
          <a:xfrm rot="17910020">
            <a:off x="-130959" y="59130"/>
            <a:ext cx="630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D0A1D8-80F1-4834-8E24-2A79989D9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333" y="1872282"/>
            <a:ext cx="602527" cy="839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AB21C1-486D-452D-A353-4C1AEC8AE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403" y="1814521"/>
            <a:ext cx="602527" cy="8399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983538-A8BA-4C6E-8B8A-86375F7DF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351" y="1742176"/>
            <a:ext cx="602527" cy="8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479</TotalTime>
  <Words>97</Words>
  <Application>Microsoft Office PowerPoint</Application>
  <PresentationFormat>On-screen Show (16:9)</PresentationFormat>
  <Paragraphs>35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IDENTIFY THE GIVEN NUMBERS</vt:lpstr>
      <vt:lpstr>            Count and say rrthe correct number</vt:lpstr>
      <vt:lpstr>              Identification of  number-9</vt:lpstr>
      <vt:lpstr>PowerPoint Presentation</vt:lpstr>
      <vt:lpstr>Counting the objects</vt:lpstr>
      <vt:lpstr>PowerPoint Presentation</vt:lpstr>
      <vt:lpstr>Number-9</vt:lpstr>
      <vt:lpstr>                     Trace and write number-9</vt:lpstr>
      <vt:lpstr>                                                           Count and color -9 apples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11</cp:revision>
  <dcterms:created xsi:type="dcterms:W3CDTF">2021-08-30T13:48:31Z</dcterms:created>
  <dcterms:modified xsi:type="dcterms:W3CDTF">2021-11-06T06:47:42Z</dcterms:modified>
</cp:coreProperties>
</file>