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9" r:id="rId1"/>
  </p:sldMasterIdLst>
  <p:notesMasterIdLst>
    <p:notesMasterId r:id="rId12"/>
  </p:notesMasterIdLst>
  <p:sldIdLst>
    <p:sldId id="256" r:id="rId2"/>
    <p:sldId id="290" r:id="rId3"/>
    <p:sldId id="321" r:id="rId4"/>
    <p:sldId id="327" r:id="rId5"/>
    <p:sldId id="326" r:id="rId6"/>
    <p:sldId id="328" r:id="rId7"/>
    <p:sldId id="329" r:id="rId8"/>
    <p:sldId id="325" r:id="rId9"/>
    <p:sldId id="274" r:id="rId10"/>
    <p:sldId id="259" r:id="rId11"/>
  </p:sldIdLst>
  <p:sldSz cx="9144000" cy="5143500" type="screen16x9"/>
  <p:notesSz cx="7315200" cy="96012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206" autoAdjust="0"/>
    <p:restoredTop sz="94291" autoAdjust="0"/>
  </p:normalViewPr>
  <p:slideViewPr>
    <p:cSldViewPr snapToGrid="0">
      <p:cViewPr varScale="1">
        <p:scale>
          <a:sx n="90" d="100"/>
          <a:sy n="90" d="100"/>
        </p:scale>
        <p:origin x="750" y="84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457200" y="720725"/>
            <a:ext cx="6400800" cy="36004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731520" y="4560570"/>
            <a:ext cx="5852160" cy="43205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645" tIns="96645" rIns="96645" bIns="96645" anchor="t" anchorCtr="0">
            <a:noAutofit/>
          </a:bodyPr>
          <a:lstStyle>
            <a:lvl1pPr marL="457200" marR="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457200" y="720725"/>
            <a:ext cx="6400800" cy="36004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52" name="Google Shape;52;p1:notes"/>
          <p:cNvSpPr txBox="1">
            <a:spLocks noGrp="1"/>
          </p:cNvSpPr>
          <p:nvPr>
            <p:ph type="body" idx="1"/>
          </p:nvPr>
        </p:nvSpPr>
        <p:spPr>
          <a:xfrm>
            <a:off x="731520" y="4560570"/>
            <a:ext cx="5852160" cy="43205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645" tIns="96645" rIns="96645" bIns="96645" anchor="t" anchorCtr="0">
            <a:noAutofit/>
          </a:bodyPr>
          <a:lstStyle/>
          <a:p>
            <a:pPr marL="0" indent="0"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CW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257056128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2.practice</a:t>
            </a:r>
            <a:r>
              <a:rPr lang="en-US" baseline="0" dirty="0"/>
              <a:t> the activity done today</a:t>
            </a:r>
            <a:endParaRPr lang="en-IN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457200" y="720725"/>
            <a:ext cx="6400800" cy="36004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74" name="Google Shape;74;p4:notes"/>
          <p:cNvSpPr txBox="1">
            <a:spLocks noGrp="1"/>
          </p:cNvSpPr>
          <p:nvPr>
            <p:ph type="body" idx="1"/>
          </p:nvPr>
        </p:nvSpPr>
        <p:spPr>
          <a:xfrm>
            <a:off x="731520" y="4560570"/>
            <a:ext cx="5852160" cy="43205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645" tIns="96645" rIns="96645" bIns="96645" anchor="t" anchorCtr="0">
            <a:noAutofit/>
          </a:bodyPr>
          <a:lstStyle/>
          <a:p>
            <a:pPr marL="0" indent="0">
              <a:buNone/>
            </a:pPr>
            <a:endParaRPr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429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●"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1750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5" r:id="rId7"/>
    <p:sldLayoutId id="2147483656" r:id="rId8"/>
    <p:sldLayoutId id="2147483657" r:id="rId9"/>
  </p:sldLayoutIdLst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Relationship Id="rId9" Type="http://schemas.openxmlformats.org/officeDocument/2006/relationships/image" Target="../media/image2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7.gif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8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" name="Google Shape;54;p1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2596" y="3609214"/>
            <a:ext cx="9144000" cy="1394461"/>
          </a:xfrm>
          <a:prstGeom prst="rect">
            <a:avLst/>
          </a:prstGeom>
          <a:noFill/>
          <a:ln>
            <a:noFill/>
          </a:ln>
        </p:spPr>
      </p:pic>
      <p:pic>
        <p:nvPicPr>
          <p:cNvPr id="55" name="Google Shape;55;p13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904900" y="105700"/>
            <a:ext cx="1170475" cy="1170475"/>
          </a:xfrm>
          <a:prstGeom prst="rect">
            <a:avLst/>
          </a:prstGeom>
          <a:noFill/>
          <a:ln>
            <a:noFill/>
          </a:ln>
        </p:spPr>
      </p:pic>
      <p:sp>
        <p:nvSpPr>
          <p:cNvPr id="13" name="Rectangle 12"/>
          <p:cNvSpPr/>
          <p:nvPr/>
        </p:nvSpPr>
        <p:spPr>
          <a:xfrm>
            <a:off x="5352340" y="1284296"/>
            <a:ext cx="2322089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/>
              <a:t>CLASS : NURSERY</a:t>
            </a:r>
          </a:p>
        </p:txBody>
      </p:sp>
      <p:sp>
        <p:nvSpPr>
          <p:cNvPr id="14" name="Rectangle 13"/>
          <p:cNvSpPr/>
          <p:nvPr/>
        </p:nvSpPr>
        <p:spPr>
          <a:xfrm>
            <a:off x="5463521" y="1805489"/>
            <a:ext cx="225675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/>
              <a:t> DATE :     08.11.2021</a:t>
            </a:r>
          </a:p>
        </p:txBody>
      </p:sp>
      <p:sp>
        <p:nvSpPr>
          <p:cNvPr id="15" name="Rectangle 14"/>
          <p:cNvSpPr/>
          <p:nvPr/>
        </p:nvSpPr>
        <p:spPr>
          <a:xfrm>
            <a:off x="5396276" y="2211033"/>
            <a:ext cx="1181734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" b="1" dirty="0"/>
              <a:t>SUBJECT : </a:t>
            </a:r>
            <a:endParaRPr lang="en-US" dirty="0"/>
          </a:p>
        </p:txBody>
      </p:sp>
      <p:sp>
        <p:nvSpPr>
          <p:cNvPr id="16" name="Rectangle 15"/>
          <p:cNvSpPr/>
          <p:nvPr/>
        </p:nvSpPr>
        <p:spPr>
          <a:xfrm>
            <a:off x="5304982" y="2689916"/>
            <a:ext cx="3667567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" b="1" dirty="0"/>
              <a:t>CHAPTER NUMBER- BK PG NO -,58,59 </a:t>
            </a:r>
            <a:endParaRPr lang="en-US" dirty="0"/>
          </a:p>
        </p:txBody>
      </p:sp>
      <p:sp>
        <p:nvSpPr>
          <p:cNvPr id="17" name="Rectangle 16"/>
          <p:cNvSpPr/>
          <p:nvPr/>
        </p:nvSpPr>
        <p:spPr>
          <a:xfrm>
            <a:off x="5429162" y="3223405"/>
            <a:ext cx="1261884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/>
              <a:t>SUB-TOPIC</a:t>
            </a:r>
            <a:r>
              <a:rPr lang="en-US" b="1" dirty="0">
                <a:latin typeface="Calibri" pitchFamily="34" charset="0"/>
                <a:cs typeface="Calibri" pitchFamily="34" charset="0"/>
              </a:rPr>
              <a:t> :</a:t>
            </a:r>
          </a:p>
        </p:txBody>
      </p:sp>
      <p:sp>
        <p:nvSpPr>
          <p:cNvPr id="18" name="Rectangle 17"/>
          <p:cNvSpPr/>
          <p:nvPr/>
        </p:nvSpPr>
        <p:spPr>
          <a:xfrm>
            <a:off x="6469300" y="2211034"/>
            <a:ext cx="822661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indent="0">
              <a:buNone/>
            </a:pPr>
            <a:r>
              <a:rPr lang="en-US" b="1" dirty="0"/>
              <a:t>MATHS</a:t>
            </a:r>
          </a:p>
        </p:txBody>
      </p:sp>
      <p:sp>
        <p:nvSpPr>
          <p:cNvPr id="20" name="Rectangle 19"/>
          <p:cNvSpPr/>
          <p:nvPr/>
        </p:nvSpPr>
        <p:spPr>
          <a:xfrm>
            <a:off x="6591896" y="3179861"/>
            <a:ext cx="1837729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en-US" sz="1600" b="1" dirty="0"/>
              <a:t>NUMBER-9</a:t>
            </a:r>
          </a:p>
        </p:txBody>
      </p:sp>
      <p:pic>
        <p:nvPicPr>
          <p:cNvPr id="12" name="Picture 11" descr="Nursery-350.jpg">
            <a:extLst>
              <a:ext uri="{FF2B5EF4-FFF2-40B4-BE49-F238E27FC236}">
                <a16:creationId xmlns:a16="http://schemas.microsoft.com/office/drawing/2014/main" id="{913086AE-A31C-477F-8417-9F956DBBCB3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2597" y="1"/>
            <a:ext cx="5237268" cy="386692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6" name="Google Shape;76;p1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210550" y="4199975"/>
            <a:ext cx="925650" cy="925650"/>
          </a:xfrm>
          <a:prstGeom prst="rect">
            <a:avLst/>
          </a:prstGeom>
          <a:noFill/>
          <a:ln>
            <a:noFill/>
          </a:ln>
        </p:spPr>
      </p:pic>
      <p:sp>
        <p:nvSpPr>
          <p:cNvPr id="77" name="Google Shape;77;p16"/>
          <p:cNvSpPr txBox="1"/>
          <p:nvPr/>
        </p:nvSpPr>
        <p:spPr>
          <a:xfrm>
            <a:off x="621425" y="743500"/>
            <a:ext cx="7801200" cy="356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457200" marR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rPr lang="en" sz="4000" b="1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THANKING YOU</a:t>
            </a:r>
            <a:endParaRPr sz="4000" b="1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rPr lang="en" sz="4000" b="1" i="0" u="none" strike="noStrike" cap="none" dirty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ODM EDUCATIONAL GROUP</a:t>
            </a:r>
            <a:endParaRPr sz="4000" b="1" i="0" u="none" strike="noStrike" cap="none" dirty="0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36E904-AE7A-492D-8410-E59F27F4A1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5375" y="127591"/>
            <a:ext cx="8520600" cy="355776"/>
          </a:xfrm>
        </p:spPr>
        <p:txBody>
          <a:bodyPr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r>
              <a:rPr lang="en-US" sz="2000" b="1">
                <a:ln/>
                <a:solidFill>
                  <a:schemeClr val="accent4"/>
                </a:solidFill>
              </a:rPr>
              <a:t>IDENTIFY THE GIVEN NUMBERS</a:t>
            </a:r>
            <a:endParaRPr lang="en-IN" sz="2000" b="1" dirty="0">
              <a:ln/>
              <a:solidFill>
                <a:schemeClr val="accent4"/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938486D-352A-444D-8E75-8DF0DB5F471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0963" y="780164"/>
            <a:ext cx="1350999" cy="1791586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C458C0BF-1260-4341-AAA9-74BDDF60F14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61794" y="780163"/>
            <a:ext cx="1091499" cy="1791585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298F8AC1-4699-41D4-9DFD-F9754F72081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2000" y="695104"/>
            <a:ext cx="1350999" cy="1791584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B5113107-83E0-457B-B2A8-C6F946A70A3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595840" y="604062"/>
            <a:ext cx="1250987" cy="1973668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999FFEFA-3CCA-4F65-B273-5339379A4F1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94234" y="2885410"/>
            <a:ext cx="1624456" cy="1477926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DF8EF388-C154-4EB9-935F-299B61702571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050090" y="2784589"/>
            <a:ext cx="1091499" cy="1346348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ECB8D436-E4CD-4A78-9985-CA5C6CD016AB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238722" y="2394875"/>
            <a:ext cx="1847850" cy="1999029"/>
          </a:xfrm>
          <a:prstGeom prst="rect">
            <a:avLst/>
          </a:prstGeom>
        </p:spPr>
      </p:pic>
      <p:pic>
        <p:nvPicPr>
          <p:cNvPr id="11" name="Google Shape;76;p16">
            <a:extLst>
              <a:ext uri="{FF2B5EF4-FFF2-40B4-BE49-F238E27FC236}">
                <a16:creationId xmlns:a16="http://schemas.microsoft.com/office/drawing/2014/main" id="{41A60BD2-8317-4688-847E-79D3CED846F1}"/>
              </a:ext>
            </a:extLst>
          </p:cNvPr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8029481" y="4090259"/>
            <a:ext cx="925650" cy="92565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87643184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8AB784-85D5-4CDF-BACB-7798B7525B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6761" y="115415"/>
            <a:ext cx="8520600" cy="363049"/>
          </a:xfrm>
        </p:spPr>
        <p:txBody>
          <a:bodyPr/>
          <a:lstStyle/>
          <a:p>
            <a:r>
              <a:rPr lang="en-US" dirty="0"/>
              <a:t>                           NUMBER-8</a:t>
            </a:r>
            <a:endParaRPr lang="en-IN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9B1C0BA-8AAE-4B3F-9C41-E1883F9BBE1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11700" y="563526"/>
            <a:ext cx="8520600" cy="4657060"/>
          </a:xfrm>
        </p:spPr>
        <p:txBody>
          <a:bodyPr/>
          <a:lstStyle/>
          <a:p>
            <a:endParaRPr lang="en-IN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673D3EB-C5EE-4DA7-ADD6-A115926C1F4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6761" y="864312"/>
            <a:ext cx="3049219" cy="4279188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371854F0-6DC6-46A0-A9B9-D5EA49EC7C1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74558" y="967954"/>
            <a:ext cx="3742661" cy="3827330"/>
          </a:xfrm>
          <a:prstGeom prst="rect">
            <a:avLst/>
          </a:prstGeom>
        </p:spPr>
      </p:pic>
      <p:pic>
        <p:nvPicPr>
          <p:cNvPr id="8" name="Google Shape;76;p16">
            <a:extLst>
              <a:ext uri="{FF2B5EF4-FFF2-40B4-BE49-F238E27FC236}">
                <a16:creationId xmlns:a16="http://schemas.microsoft.com/office/drawing/2014/main" id="{D9DC6448-B267-4368-98BC-597AA0DBFADC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906650" y="4140990"/>
            <a:ext cx="925650" cy="92565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36991869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C2B0F6-6129-43CE-8EF6-8F3EA7445F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1700" y="99990"/>
            <a:ext cx="8520600" cy="320519"/>
          </a:xfrm>
        </p:spPr>
        <p:txBody>
          <a:bodyPr/>
          <a:lstStyle/>
          <a:p>
            <a:r>
              <a:rPr lang="en-US" dirty="0"/>
              <a:t>            Count and say </a:t>
            </a:r>
            <a:r>
              <a:rPr lang="en-US" dirty="0" err="1"/>
              <a:t>rrthe</a:t>
            </a:r>
            <a:r>
              <a:rPr lang="en-US" dirty="0"/>
              <a:t> correct number</a:t>
            </a:r>
            <a:endParaRPr lang="en-IN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18E6B9D-F023-4F27-A5E3-857C0E7D77C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11700" y="542260"/>
            <a:ext cx="8520600" cy="4026615"/>
          </a:xfrm>
        </p:spPr>
        <p:txBody>
          <a:bodyPr/>
          <a:lstStyle/>
          <a:p>
            <a:endParaRPr lang="en-IN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4C72859-F49D-4D22-BFCD-31A82F257A4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16676" y="955704"/>
            <a:ext cx="740514" cy="1467737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FCFABC91-8B1B-48AF-A1C1-9DB6C4FF5C7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02987" y="997080"/>
            <a:ext cx="740514" cy="1467737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4EE0C0CC-AAF5-4966-9A5A-2321FC0C7D4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47181" y="1061880"/>
            <a:ext cx="740514" cy="1467737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DF180D34-D8AA-4814-A9C3-C8BB2791AE9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01427" y="1061880"/>
            <a:ext cx="740514" cy="1467737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458F6327-7469-4A5D-8653-D7D0699D141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14188" y="1061881"/>
            <a:ext cx="740514" cy="1467737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729E61FD-F74D-4619-B674-E42FB363EF1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48846" y="2836883"/>
            <a:ext cx="740514" cy="1467737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6B42E26A-7F24-434C-9FEA-F27F07DD2D6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42636" y="2836884"/>
            <a:ext cx="740514" cy="1467737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57648F4E-B0B1-405B-94C4-0DF17E6C279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72215" y="2815378"/>
            <a:ext cx="740514" cy="1467737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2E994956-9C7C-4ED3-BF6D-168CB2C73A1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17438" y="2815377"/>
            <a:ext cx="740514" cy="14677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731583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2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4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4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C914ED-47A1-42B8-B98F-32487C0B55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1700" y="0"/>
            <a:ext cx="8520600" cy="457200"/>
          </a:xfrm>
        </p:spPr>
        <p:txBody>
          <a:bodyPr/>
          <a:lstStyle/>
          <a:p>
            <a:r>
              <a:rPr lang="en-US" dirty="0"/>
              <a:t>              Identification of  number-9</a:t>
            </a:r>
            <a:endParaRPr lang="en-IN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FF93573-7062-4430-B9F2-EBBBE52CDB0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11700" y="457200"/>
            <a:ext cx="8520600" cy="4686300"/>
          </a:xfrm>
        </p:spPr>
        <p:txBody>
          <a:bodyPr/>
          <a:lstStyle/>
          <a:p>
            <a:endParaRPr lang="en-IN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96082F0-757D-4C2F-BDAA-DD7595BFDED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36724" y="829339"/>
            <a:ext cx="2965155" cy="3304067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65AC5154-67A7-441B-B717-F18CD81BAB9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78817" y="829339"/>
            <a:ext cx="2704215" cy="33040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200545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02126F-4A9A-44C8-A734-950F0EC26B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1700" y="1"/>
            <a:ext cx="8520600" cy="382772"/>
          </a:xfrm>
        </p:spPr>
        <p:txBody>
          <a:bodyPr/>
          <a:lstStyle/>
          <a:p>
            <a:endParaRPr lang="en-IN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236DC95-6F1A-4339-B072-0FEC949DAFA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11700" y="478465"/>
            <a:ext cx="8520600" cy="4561368"/>
          </a:xfrm>
        </p:spPr>
        <p:txBody>
          <a:bodyPr/>
          <a:lstStyle/>
          <a:p>
            <a:endParaRPr lang="en-IN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D3D25F7-9526-4E70-9F87-6266EC5E8F4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5487" y="1107115"/>
            <a:ext cx="2965155" cy="3304067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74D72BE3-53B1-40AC-AFFE-F163805020C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88959" y="882502"/>
            <a:ext cx="3306725" cy="36890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104269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B3E340-8924-4F9A-82D5-0DB0469891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1700" y="180753"/>
            <a:ext cx="8520600" cy="393872"/>
          </a:xfrm>
        </p:spPr>
        <p:txBody>
          <a:bodyPr/>
          <a:lstStyle/>
          <a:p>
            <a:r>
              <a:rPr lang="en-US" dirty="0"/>
              <a:t>Counting the objects</a:t>
            </a:r>
            <a:endParaRPr lang="en-IN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568489A-1E84-409E-AE05-6DA23BA6FF8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11700" y="659218"/>
            <a:ext cx="8520600" cy="4484281"/>
          </a:xfrm>
        </p:spPr>
        <p:txBody>
          <a:bodyPr/>
          <a:lstStyle/>
          <a:p>
            <a:endParaRPr lang="en-IN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9F5A440-78C9-45A7-A5FB-722008C5371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68106" y="970011"/>
            <a:ext cx="1393530" cy="1254642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029A3AE2-D218-45BD-B15E-A29CC5785BF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28728" y="2535445"/>
            <a:ext cx="1393530" cy="125464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EAA8202C-87CC-4162-B256-A7F4C9C8DE2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45174" y="2535445"/>
            <a:ext cx="1393530" cy="1254642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B85C3DEB-337C-4EA8-901F-4D41AFD0448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47566" y="994587"/>
            <a:ext cx="1393530" cy="1254642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2DF8DA02-43A6-412A-9BA1-664F95FC2A7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27026" y="994587"/>
            <a:ext cx="1393530" cy="1254642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DE407AF3-3550-47D0-B101-139D8F87EBF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22754" y="970011"/>
            <a:ext cx="1393530" cy="1254642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D2660E64-109F-4E8F-AA25-29976AEF16B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52211" y="2560021"/>
            <a:ext cx="1393530" cy="1254642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EE81BA06-2ABF-4494-9925-31ED57DC184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53463" y="2475427"/>
            <a:ext cx="1393530" cy="1254642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21B97E14-D2CA-43C8-9A5F-6237FFC9EB5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74626" y="3708105"/>
            <a:ext cx="1393530" cy="1254642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505E1B05-4640-432E-9B15-D0003D018E1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0309" y="1351663"/>
            <a:ext cx="1730325" cy="33040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603139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42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4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17ADCC-4AB8-4777-B2FB-BB2AC23463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7272" y="0"/>
            <a:ext cx="8520600" cy="472122"/>
          </a:xfrm>
        </p:spPr>
        <p:txBody>
          <a:bodyPr/>
          <a:lstStyle/>
          <a:p>
            <a:r>
              <a:rPr lang="en-US" dirty="0"/>
              <a:t>                                 In bk </a:t>
            </a:r>
            <a:r>
              <a:rPr lang="en-US" dirty="0" err="1"/>
              <a:t>pg</a:t>
            </a:r>
            <a:r>
              <a:rPr lang="en-US" dirty="0"/>
              <a:t> no 59</a:t>
            </a:r>
            <a:endParaRPr lang="en-IN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27B6402-E5AC-4002-A8A8-C5C6F2CA9B7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85114" y="563526"/>
            <a:ext cx="8520600" cy="4540102"/>
          </a:xfrm>
        </p:spPr>
        <p:txBody>
          <a:bodyPr/>
          <a:lstStyle/>
          <a:p>
            <a:endParaRPr lang="en-IN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84EDC5A-94AF-4C5F-918D-A1563342AE79}"/>
              </a:ext>
            </a:extLst>
          </p:cNvPr>
          <p:cNvSpPr txBox="1"/>
          <p:nvPr/>
        </p:nvSpPr>
        <p:spPr>
          <a:xfrm rot="18584064">
            <a:off x="167370" y="1007640"/>
            <a:ext cx="137160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/>
              <a:t>08/11/21</a:t>
            </a:r>
            <a:endParaRPr lang="en-IN" sz="2400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B1C7ECDC-D3FA-40E2-A527-F34B9DD39D88}"/>
              </a:ext>
            </a:extLst>
          </p:cNvPr>
          <p:cNvSpPr txBox="1"/>
          <p:nvPr/>
        </p:nvSpPr>
        <p:spPr>
          <a:xfrm rot="18480450">
            <a:off x="228414" y="738741"/>
            <a:ext cx="87187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dirty="0"/>
              <a:t>CW</a:t>
            </a:r>
            <a:endParaRPr lang="en-IN" sz="2000" dirty="0"/>
          </a:p>
        </p:txBody>
      </p:sp>
      <p:pic>
        <p:nvPicPr>
          <p:cNvPr id="12" name="Google Shape;76;p16">
            <a:extLst>
              <a:ext uri="{FF2B5EF4-FFF2-40B4-BE49-F238E27FC236}">
                <a16:creationId xmlns:a16="http://schemas.microsoft.com/office/drawing/2014/main" id="{BC2B90DD-9E57-4B44-98FE-70B3BA955F45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210550" y="4199975"/>
            <a:ext cx="925650" cy="925650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E3E5FCDE-68FF-4D95-8163-97E8F19636F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5693" y="563526"/>
            <a:ext cx="8888819" cy="4479273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414CEF6E-3A85-4CB3-88D5-4437A0FBD948}"/>
              </a:ext>
            </a:extLst>
          </p:cNvPr>
          <p:cNvSpPr txBox="1"/>
          <p:nvPr/>
        </p:nvSpPr>
        <p:spPr>
          <a:xfrm rot="18584064">
            <a:off x="-63116" y="1555601"/>
            <a:ext cx="137160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/>
              <a:t>08/11/21</a:t>
            </a:r>
            <a:endParaRPr lang="en-IN" sz="2400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BABC137E-5D19-4B4A-B4B4-6948B1F53188}"/>
              </a:ext>
            </a:extLst>
          </p:cNvPr>
          <p:cNvSpPr txBox="1"/>
          <p:nvPr/>
        </p:nvSpPr>
        <p:spPr>
          <a:xfrm rot="18480450">
            <a:off x="26366" y="1235829"/>
            <a:ext cx="87187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dirty="0"/>
              <a:t>CW</a:t>
            </a:r>
            <a:endParaRPr lang="en-IN" sz="2000" dirty="0"/>
          </a:p>
        </p:txBody>
      </p:sp>
    </p:spTree>
    <p:extLst>
      <p:ext uri="{BB962C8B-B14F-4D97-AF65-F5344CB8AC3E}">
        <p14:creationId xmlns:p14="http://schemas.microsoft.com/office/powerpoint/2010/main" val="214501805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0344" y="379718"/>
            <a:ext cx="8520600" cy="4253242"/>
          </a:xfrm>
        </p:spPr>
        <p:txBody>
          <a:bodyPr/>
          <a:lstStyle/>
          <a:p>
            <a:pPr>
              <a:buNone/>
            </a:pPr>
            <a:r>
              <a:rPr lang="en-US" dirty="0"/>
              <a:t>                              </a:t>
            </a:r>
          </a:p>
          <a:p>
            <a:pPr>
              <a:buNone/>
            </a:pPr>
            <a:endParaRPr lang="en-US" sz="2000" dirty="0"/>
          </a:p>
          <a:p>
            <a:pPr>
              <a:buNone/>
            </a:pPr>
            <a:r>
              <a:rPr lang="en-US" sz="2000" dirty="0"/>
              <a:t>                            1  .Practice counting 1-5</a:t>
            </a:r>
          </a:p>
          <a:p>
            <a:pPr>
              <a:buNone/>
            </a:pPr>
            <a:r>
              <a:rPr lang="en-US" sz="2000" dirty="0"/>
              <a:t>                          </a:t>
            </a:r>
          </a:p>
        </p:txBody>
      </p:sp>
      <p:pic>
        <p:nvPicPr>
          <p:cNvPr id="4" name="Google Shape;76;p1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210550" y="4199975"/>
            <a:ext cx="925650" cy="92565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4" descr="BOAR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0344" y="408817"/>
            <a:ext cx="7910206" cy="4508939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3644017" y="799269"/>
            <a:ext cx="174779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800" u="sng" dirty="0">
                <a:solidFill>
                  <a:schemeClr val="bg1"/>
                </a:solidFill>
              </a:rPr>
              <a:t>ASSIGNMENT</a:t>
            </a:r>
            <a:endParaRPr lang="en-IN" sz="1800" u="sng" dirty="0">
              <a:solidFill>
                <a:schemeClr val="bg1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 rot="18785136">
            <a:off x="1404839" y="1014713"/>
            <a:ext cx="880369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u="sng" dirty="0">
                <a:solidFill>
                  <a:schemeClr val="bg1"/>
                </a:solidFill>
              </a:rPr>
              <a:t>08/11/21</a:t>
            </a:r>
            <a:endParaRPr lang="en-IN" u="sng" dirty="0">
              <a:solidFill>
                <a:schemeClr val="bg1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885466" y="1480479"/>
            <a:ext cx="364234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dirty="0">
                <a:solidFill>
                  <a:schemeClr val="bg1"/>
                </a:solidFill>
              </a:rPr>
              <a:t>1.Practice   counting    11 to15</a:t>
            </a:r>
            <a:endParaRPr lang="en-IN" sz="20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9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MATHS PPT-0..09.21 (1) (1)</Template>
  <TotalTime>439</TotalTime>
  <Words>79</Words>
  <Application>Microsoft Office PowerPoint</Application>
  <PresentationFormat>On-screen Show (16:9)</PresentationFormat>
  <Paragraphs>28</Paragraphs>
  <Slides>10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3" baseType="lpstr">
      <vt:lpstr>Arial</vt:lpstr>
      <vt:lpstr>Calibri</vt:lpstr>
      <vt:lpstr>Simple Light</vt:lpstr>
      <vt:lpstr>PowerPoint Presentation</vt:lpstr>
      <vt:lpstr>IDENTIFY THE GIVEN NUMBERS</vt:lpstr>
      <vt:lpstr>                           NUMBER-8</vt:lpstr>
      <vt:lpstr>            Count and say rrthe correct number</vt:lpstr>
      <vt:lpstr>              Identification of  number-9</vt:lpstr>
      <vt:lpstr>PowerPoint Presentation</vt:lpstr>
      <vt:lpstr>Counting the objects</vt:lpstr>
      <vt:lpstr>                                 In bk pg no 59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meera.raj04@outlook.com</dc:creator>
  <cp:lastModifiedBy>meera.raj04@outlook.com</cp:lastModifiedBy>
  <cp:revision>8</cp:revision>
  <dcterms:created xsi:type="dcterms:W3CDTF">2021-08-30T13:48:31Z</dcterms:created>
  <dcterms:modified xsi:type="dcterms:W3CDTF">2021-11-05T06:19:57Z</dcterms:modified>
</cp:coreProperties>
</file>