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338" r:id="rId3"/>
    <p:sldId id="346" r:id="rId4"/>
    <p:sldId id="348" r:id="rId5"/>
    <p:sldId id="317" r:id="rId6"/>
    <p:sldId id="342" r:id="rId7"/>
    <p:sldId id="349" r:id="rId8"/>
    <p:sldId id="274" r:id="rId9"/>
    <p:sldId id="259" r:id="rId10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4291" autoAdjust="0"/>
  </p:normalViewPr>
  <p:slideViewPr>
    <p:cSldViewPr snapToGrid="0">
      <p:cViewPr varScale="1">
        <p:scale>
          <a:sx n="90" d="100"/>
          <a:sy n="90" d="100"/>
        </p:scale>
        <p:origin x="750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Note book work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4457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2.Do bk </a:t>
            </a:r>
            <a:r>
              <a:rPr lang="en-US" dirty="0" err="1"/>
              <a:t>pg</a:t>
            </a:r>
            <a:r>
              <a:rPr lang="en-US" dirty="0"/>
              <a:t> no-63</a:t>
            </a:r>
            <a:endParaRPr lang="en-I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7600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60" r:id="rId10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10" Type="http://schemas.openxmlformats.org/officeDocument/2006/relationships/image" Target="../media/image2.jpeg"/><Relationship Id="rId4" Type="http://schemas.openxmlformats.org/officeDocument/2006/relationships/image" Target="../media/image6.png"/><Relationship Id="rId9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eg"/><Relationship Id="rId4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73525" y="-8376"/>
            <a:ext cx="1170475" cy="649939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11919" y="1695103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07.12.2021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52340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352340" y="2665165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38192" y="2627340"/>
            <a:ext cx="30058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b="1" dirty="0"/>
              <a:t>:</a:t>
            </a:r>
            <a:r>
              <a:rPr lang="en-US" b="1" dirty="0"/>
              <a:t>NUMBER-15 ACTIVITY IN NT BK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AAFD6-A184-4BC5-B417-6B51C4DA7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384" y="0"/>
            <a:ext cx="8520600" cy="371192"/>
          </a:xfrm>
        </p:spPr>
        <p:txBody>
          <a:bodyPr/>
          <a:lstStyle/>
          <a:p>
            <a:r>
              <a:rPr lang="en-IN" dirty="0"/>
              <a:t>               Identify the given number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ED949-8AC4-4C36-9372-2A17A91C6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33742"/>
            <a:ext cx="8520600" cy="4418091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B5477B-707F-483A-AC0E-E4650FF34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1845" y="1062965"/>
            <a:ext cx="1373911" cy="21689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697BB9D-B9CB-43F8-B8E4-470D808A8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1938" y="1062965"/>
            <a:ext cx="1373911" cy="21689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5AFDB1-6BFE-46AD-AE4A-F14BF1668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4906" y="1156949"/>
            <a:ext cx="1251697" cy="1532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2912D53-BA5B-4084-B60B-9E8528F0A2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1684" y="1070834"/>
            <a:ext cx="1180001" cy="1729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7D3DA1-8972-4562-A91F-82DC72F460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2613" y="3231914"/>
            <a:ext cx="1351000" cy="16467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1857BB-7988-4709-A6E2-851C21D817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889" y="795376"/>
            <a:ext cx="1733652" cy="216894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573A970-5D86-4668-8129-82C0C32D0F8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9869" y="3231914"/>
            <a:ext cx="995394" cy="15119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0EED760-A8F7-488C-A036-86B993858E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1984" y="3149407"/>
            <a:ext cx="1469907" cy="17292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C029615-DF80-49B7-A63E-C28E5D4995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71815" y="2945019"/>
            <a:ext cx="1460473" cy="1729226"/>
          </a:xfrm>
          <a:prstGeom prst="rect">
            <a:avLst/>
          </a:prstGeom>
        </p:spPr>
      </p:pic>
      <p:pic>
        <p:nvPicPr>
          <p:cNvPr id="15" name="Google Shape;55;p13">
            <a:extLst>
              <a:ext uri="{FF2B5EF4-FFF2-40B4-BE49-F238E27FC236}">
                <a16:creationId xmlns:a16="http://schemas.microsoft.com/office/drawing/2014/main" id="{17492494-EFC6-42FF-9F50-B65AD3E7A5B6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8195849" y="18107"/>
            <a:ext cx="858775" cy="551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77415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5062D-FF64-4E16-85E4-167A7E80F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64779"/>
            <a:ext cx="8520600" cy="243038"/>
          </a:xfrm>
        </p:spPr>
        <p:txBody>
          <a:bodyPr/>
          <a:lstStyle/>
          <a:p>
            <a:r>
              <a:rPr lang="en-US" dirty="0"/>
              <a:t>                           NUMBER  15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8FE6C8-BE5E-406D-9F5C-833223118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43208"/>
            <a:ext cx="8520600" cy="4390931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CDB748-BFDD-4470-B569-1A9DC4884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093" y="725409"/>
            <a:ext cx="2143125" cy="387488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1BEC96F-A742-4CAE-9BBE-A222E4C0F2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873" y="1186003"/>
            <a:ext cx="1373911" cy="32875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CFAC09B-F545-4132-8F44-9E1E3C00A2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5817" y="1316147"/>
            <a:ext cx="1253150" cy="2693405"/>
          </a:xfrm>
          <a:prstGeom prst="rect">
            <a:avLst/>
          </a:prstGeom>
        </p:spPr>
      </p:pic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65273397-6103-4E7D-BC66-2902C66CF07F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118380" y="-29804"/>
            <a:ext cx="1025620" cy="5730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83998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4530C-33C2-4BDF-B6EE-C9027266E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82885"/>
            <a:ext cx="8520600" cy="342627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BAF50A-4D11-415D-9B4B-B4CACED83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535" y="516048"/>
            <a:ext cx="8741765" cy="4544567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9930F9-9DDD-48DE-A6D8-987CAFACB7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130" y="784937"/>
            <a:ext cx="908601" cy="94424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FDD01CA-450C-4B42-8CFD-26DA72E932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535" y="693909"/>
            <a:ext cx="908601" cy="94424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16F8-187F-4E5C-BCC5-F04C5382D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651" y="684856"/>
            <a:ext cx="908601" cy="94424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5D7BAF3-55A7-4596-A408-90DE48EFC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595" y="784937"/>
            <a:ext cx="908601" cy="94424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DF534B9-0453-44E1-9728-510D54661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849" y="750587"/>
            <a:ext cx="908601" cy="94424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CAE45AC-E3FC-444B-9071-C091BEFAFB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302" y="1911031"/>
            <a:ext cx="908601" cy="94424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7688EDD-1B3F-41A3-AA87-54923EAEEF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325" y="1911031"/>
            <a:ext cx="908601" cy="9442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41551C-16E8-41E5-B8D0-ED4B5F77D8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805" y="1883045"/>
            <a:ext cx="908601" cy="94424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71EC66C-3340-4060-AA4B-D6669DD28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323" y="1948394"/>
            <a:ext cx="908601" cy="94424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1D1387E-3B86-4308-B4A4-B0F273D0B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5686" y="1977182"/>
            <a:ext cx="908601" cy="94424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5DC7286-FFA7-4788-A3BE-251E5B8F9C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291" y="3260455"/>
            <a:ext cx="908601" cy="94424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D267E6A-30C1-4111-B9D3-87FE1AFC6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5642" y="3260455"/>
            <a:ext cx="908601" cy="94424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AC0F50A-F016-4AE0-AEB2-4E5FA085DB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8359" y="3260455"/>
            <a:ext cx="908601" cy="94424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FB8C7FB-C0D3-4B61-AE8E-8405E6CAA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0216" y="3216395"/>
            <a:ext cx="908601" cy="94424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33058DA-5E2F-429E-9805-2413DFEDE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5687" y="3260455"/>
            <a:ext cx="908601" cy="94424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6573BF8-C785-475E-9FAB-7347598A71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245" y="712582"/>
            <a:ext cx="2143125" cy="3874883"/>
          </a:xfrm>
          <a:prstGeom prst="rect">
            <a:avLst/>
          </a:prstGeom>
        </p:spPr>
      </p:pic>
      <p:pic>
        <p:nvPicPr>
          <p:cNvPr id="25" name="Google Shape;55;p13">
            <a:extLst>
              <a:ext uri="{FF2B5EF4-FFF2-40B4-BE49-F238E27FC236}">
                <a16:creationId xmlns:a16="http://schemas.microsoft.com/office/drawing/2014/main" id="{921C2B9A-5386-4256-A79D-48BCD442554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27845" y="0"/>
            <a:ext cx="1025620" cy="5730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5594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718"/>
            <a:ext cx="8229600" cy="4433906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2" descr="C:\Users\Admin\Desktop\writing gif.tx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296"/>
            <a:ext cx="7929618" cy="4286280"/>
          </a:xfrm>
          <a:prstGeom prst="rect">
            <a:avLst/>
          </a:prstGeom>
          <a:noFill/>
        </p:spPr>
      </p:pic>
      <p:sp>
        <p:nvSpPr>
          <p:cNvPr id="6" name="Oval Callout 5"/>
          <p:cNvSpPr/>
          <p:nvPr/>
        </p:nvSpPr>
        <p:spPr>
          <a:xfrm rot="19459574" flipH="1">
            <a:off x="2771486" y="435088"/>
            <a:ext cx="1822445" cy="1026467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50"/>
          </a:p>
        </p:txBody>
      </p:sp>
      <p:sp>
        <p:nvSpPr>
          <p:cNvPr id="7" name="Rectangle 6"/>
          <p:cNvSpPr/>
          <p:nvPr/>
        </p:nvSpPr>
        <p:spPr>
          <a:xfrm rot="18694011">
            <a:off x="3144481" y="819585"/>
            <a:ext cx="1036583" cy="25391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1050" dirty="0"/>
              <a:t>HI children </a:t>
            </a:r>
            <a:endParaRPr lang="en-IN" sz="1050" dirty="0"/>
          </a:p>
        </p:txBody>
      </p:sp>
      <p:pic>
        <p:nvPicPr>
          <p:cNvPr id="9" name="Google Shape;55;p13">
            <a:extLst>
              <a:ext uri="{FF2B5EF4-FFF2-40B4-BE49-F238E27FC236}">
                <a16:creationId xmlns:a16="http://schemas.microsoft.com/office/drawing/2014/main" id="{1E93C4A3-AC19-43D5-8043-DFB40C9DDB5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84964" y="4410676"/>
            <a:ext cx="877856" cy="6965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9"/>
            <a:ext cx="8520600" cy="432862"/>
          </a:xfrm>
        </p:spPr>
        <p:txBody>
          <a:bodyPr/>
          <a:lstStyle/>
          <a:p>
            <a:r>
              <a:rPr lang="en-US" sz="2000" dirty="0"/>
              <a:t>IN BK PG NO-15</a:t>
            </a:r>
            <a:endParaRPr lang="en-IN" sz="2000" dirty="0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951" y="530060"/>
            <a:ext cx="7743859" cy="430066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0760" y="24339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2069097" y="2218726"/>
            <a:ext cx="50058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9063"/>
            <a:r>
              <a:rPr lang="en-US" sz="2400" dirty="0"/>
              <a:t>NUMBER-15  IN NT BK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67042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563F9-74C6-426D-9FAD-7FEF70884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34933"/>
            <a:ext cx="8520600" cy="300201"/>
          </a:xfrm>
        </p:spPr>
        <p:txBody>
          <a:bodyPr/>
          <a:lstStyle/>
          <a:p>
            <a:r>
              <a:rPr lang="en-US" dirty="0" err="1"/>
              <a:t>Colour</a:t>
            </a:r>
            <a:r>
              <a:rPr lang="en-US" dirty="0"/>
              <a:t> the cup having number 15 written  in it .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DAE65E6-5BF5-43E1-A4E5-7BA961A9D2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8603" y="1945069"/>
            <a:ext cx="1334114" cy="1554344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517D36A6-71B1-46BD-89E5-8CADBADB67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536" y="762656"/>
            <a:ext cx="1334114" cy="155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947E2CB3-F140-4055-8D76-337DC8C4D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244" y="712622"/>
            <a:ext cx="1334114" cy="155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2714D583-515D-4F7F-A6D4-C3E4FC23A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061" y="679128"/>
            <a:ext cx="1334114" cy="155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Content Placeholder 4">
            <a:extLst>
              <a:ext uri="{FF2B5EF4-FFF2-40B4-BE49-F238E27FC236}">
                <a16:creationId xmlns:a16="http://schemas.microsoft.com/office/drawing/2014/main" id="{EA0C66B4-8984-4FAB-BB22-0C597109A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144" y="3198431"/>
            <a:ext cx="1334114" cy="155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Content Placeholder 4">
            <a:extLst>
              <a:ext uri="{FF2B5EF4-FFF2-40B4-BE49-F238E27FC236}">
                <a16:creationId xmlns:a16="http://schemas.microsoft.com/office/drawing/2014/main" id="{AD9009D9-8BD0-4911-9FEF-5EF9DBFC5A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0475" y="1952762"/>
            <a:ext cx="1334114" cy="155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id="{054EAA9C-9656-47FB-A83C-251CA0C851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6687" y="1824705"/>
            <a:ext cx="1334114" cy="155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Content Placeholder 4">
            <a:extLst>
              <a:ext uri="{FF2B5EF4-FFF2-40B4-BE49-F238E27FC236}">
                <a16:creationId xmlns:a16="http://schemas.microsoft.com/office/drawing/2014/main" id="{C56E979F-EBD3-458D-9D12-96C0B39B1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5858" y="3198431"/>
            <a:ext cx="1334114" cy="155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B7598C70-A3EA-432B-B103-A23B558D8A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1683" y="3234745"/>
            <a:ext cx="1334114" cy="155434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095B986-DF43-4349-B241-A26117F3CEF5}"/>
              </a:ext>
            </a:extLst>
          </p:cNvPr>
          <p:cNvSpPr txBox="1"/>
          <p:nvPr/>
        </p:nvSpPr>
        <p:spPr>
          <a:xfrm>
            <a:off x="1391428" y="1317453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15</a:t>
            </a:r>
            <a:endParaRPr lang="en-IN" sz="1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CB1B6F-3C0A-4FCF-83CE-7AD7884CB0CE}"/>
              </a:ext>
            </a:extLst>
          </p:cNvPr>
          <p:cNvSpPr txBox="1"/>
          <p:nvPr/>
        </p:nvSpPr>
        <p:spPr>
          <a:xfrm>
            <a:off x="5410835" y="1247752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15</a:t>
            </a:r>
            <a:endParaRPr lang="en-IN" sz="1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FAF4BA-310B-44D2-9FD5-72ACF0B9C45C}"/>
              </a:ext>
            </a:extLst>
          </p:cNvPr>
          <p:cNvSpPr txBox="1"/>
          <p:nvPr/>
        </p:nvSpPr>
        <p:spPr>
          <a:xfrm>
            <a:off x="1464246" y="3729393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15</a:t>
            </a:r>
            <a:endParaRPr lang="en-IN" sz="1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95340D-CCE0-4C8B-8008-032C1149090D}"/>
              </a:ext>
            </a:extLst>
          </p:cNvPr>
          <p:cNvSpPr txBox="1"/>
          <p:nvPr/>
        </p:nvSpPr>
        <p:spPr>
          <a:xfrm>
            <a:off x="3444698" y="2492054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15</a:t>
            </a:r>
            <a:endParaRPr lang="en-IN" sz="1800" dirty="0"/>
          </a:p>
        </p:txBody>
      </p:sp>
      <p:pic>
        <p:nvPicPr>
          <p:cNvPr id="19" name="Content Placeholder 4">
            <a:extLst>
              <a:ext uri="{FF2B5EF4-FFF2-40B4-BE49-F238E27FC236}">
                <a16:creationId xmlns:a16="http://schemas.microsoft.com/office/drawing/2014/main" id="{37780DD0-7224-47D1-9A73-8BA3A4C0E1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3399" y="711769"/>
            <a:ext cx="1334114" cy="155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Content Placeholder 4">
            <a:extLst>
              <a:ext uri="{FF2B5EF4-FFF2-40B4-BE49-F238E27FC236}">
                <a16:creationId xmlns:a16="http://schemas.microsoft.com/office/drawing/2014/main" id="{D12CB289-BBE0-4789-A00A-763684FB2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8395" y="1928094"/>
            <a:ext cx="1334114" cy="155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Content Placeholder 4">
            <a:extLst>
              <a:ext uri="{FF2B5EF4-FFF2-40B4-BE49-F238E27FC236}">
                <a16:creationId xmlns:a16="http://schemas.microsoft.com/office/drawing/2014/main" id="{22C2560B-48AC-4118-A625-5025435E8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3391" y="3223274"/>
            <a:ext cx="1334114" cy="1554344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FA592CB-40C0-4D7A-B553-CAD788043B63}"/>
              </a:ext>
            </a:extLst>
          </p:cNvPr>
          <p:cNvSpPr txBox="1"/>
          <p:nvPr/>
        </p:nvSpPr>
        <p:spPr>
          <a:xfrm>
            <a:off x="7472440" y="3828366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14</a:t>
            </a:r>
            <a:endParaRPr lang="en-IN" sz="18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FEE017-8D6B-49C0-B2CB-BB54A98C8558}"/>
              </a:ext>
            </a:extLst>
          </p:cNvPr>
          <p:cNvSpPr txBox="1"/>
          <p:nvPr/>
        </p:nvSpPr>
        <p:spPr>
          <a:xfrm>
            <a:off x="5538794" y="3827251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15</a:t>
            </a:r>
            <a:endParaRPr lang="en-IN" sz="18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4FFFCDF-9846-48C4-A76A-8E12C3216697}"/>
              </a:ext>
            </a:extLst>
          </p:cNvPr>
          <p:cNvSpPr txBox="1"/>
          <p:nvPr/>
        </p:nvSpPr>
        <p:spPr>
          <a:xfrm>
            <a:off x="3314279" y="1213890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12</a:t>
            </a:r>
            <a:endParaRPr lang="en-IN" sz="18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DF04151-F0A6-4E8E-A2C9-A3C917A34481}"/>
              </a:ext>
            </a:extLst>
          </p:cNvPr>
          <p:cNvSpPr txBox="1"/>
          <p:nvPr/>
        </p:nvSpPr>
        <p:spPr>
          <a:xfrm>
            <a:off x="7196761" y="1266729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13</a:t>
            </a:r>
            <a:endParaRPr lang="en-IN" sz="18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2E2FFED-F5AE-401F-8DFD-40471BF1F1AB}"/>
              </a:ext>
            </a:extLst>
          </p:cNvPr>
          <p:cNvSpPr txBox="1"/>
          <p:nvPr/>
        </p:nvSpPr>
        <p:spPr>
          <a:xfrm>
            <a:off x="1274423" y="2520600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11</a:t>
            </a:r>
            <a:endParaRPr lang="en-IN" sz="18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9BDE534-85D2-424B-8477-9802F6FC1A1F}"/>
              </a:ext>
            </a:extLst>
          </p:cNvPr>
          <p:cNvSpPr txBox="1"/>
          <p:nvPr/>
        </p:nvSpPr>
        <p:spPr>
          <a:xfrm>
            <a:off x="5492968" y="2421259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10</a:t>
            </a:r>
            <a:endParaRPr lang="en-IN" sz="18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E23F9E1-3832-426A-BE26-2086C3489B52}"/>
              </a:ext>
            </a:extLst>
          </p:cNvPr>
          <p:cNvSpPr txBox="1"/>
          <p:nvPr/>
        </p:nvSpPr>
        <p:spPr>
          <a:xfrm>
            <a:off x="3444698" y="3815780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10</a:t>
            </a:r>
            <a:endParaRPr lang="en-IN" sz="18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5660BF1-B379-49E2-86B7-47381AC5DA57}"/>
              </a:ext>
            </a:extLst>
          </p:cNvPr>
          <p:cNvSpPr txBox="1"/>
          <p:nvPr/>
        </p:nvSpPr>
        <p:spPr>
          <a:xfrm>
            <a:off x="7315169" y="2520600"/>
            <a:ext cx="69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15</a:t>
            </a:r>
            <a:endParaRPr lang="en-IN" sz="1800" dirty="0"/>
          </a:p>
        </p:txBody>
      </p:sp>
      <p:pic>
        <p:nvPicPr>
          <p:cNvPr id="30" name="Google Shape;55;p13">
            <a:extLst>
              <a:ext uri="{FF2B5EF4-FFF2-40B4-BE49-F238E27FC236}">
                <a16:creationId xmlns:a16="http://schemas.microsoft.com/office/drawing/2014/main" id="{19105269-C207-4AD9-9D57-EAA2413B36C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53625" y="103734"/>
            <a:ext cx="1025620" cy="57301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04C9B63D-BEA2-48BC-95CC-80F9C7367BFE}"/>
              </a:ext>
            </a:extLst>
          </p:cNvPr>
          <p:cNvSpPr txBox="1"/>
          <p:nvPr/>
        </p:nvSpPr>
        <p:spPr>
          <a:xfrm rot="18284484" flipH="1">
            <a:off x="163798" y="871879"/>
            <a:ext cx="1091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07/12/21</a:t>
            </a:r>
            <a:endParaRPr lang="en-IN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D096FF5-89C3-4973-A77A-B5E2747132E2}"/>
              </a:ext>
            </a:extLst>
          </p:cNvPr>
          <p:cNvSpPr txBox="1"/>
          <p:nvPr/>
        </p:nvSpPr>
        <p:spPr>
          <a:xfrm rot="18284484" flipH="1">
            <a:off x="216126" y="732899"/>
            <a:ext cx="5334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874515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336" y="634561"/>
            <a:ext cx="8086725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538295" y="1256648"/>
            <a:ext cx="8803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07/12/21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4619" y="1408456"/>
            <a:ext cx="36423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 counting    11 to20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93EE97-CC7D-43A8-B7AB-F0716884DE0D}"/>
              </a:ext>
            </a:extLst>
          </p:cNvPr>
          <p:cNvSpPr txBox="1"/>
          <p:nvPr/>
        </p:nvSpPr>
        <p:spPr>
          <a:xfrm>
            <a:off x="2434619" y="2048421"/>
            <a:ext cx="419986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2.Complete the work given in </a:t>
            </a:r>
            <a:r>
              <a:rPr lang="en-US" sz="2000" dirty="0" err="1">
                <a:solidFill>
                  <a:schemeClr val="bg1"/>
                </a:solidFill>
              </a:rPr>
              <a:t>nt</a:t>
            </a:r>
            <a:r>
              <a:rPr lang="en-US" sz="2000" dirty="0">
                <a:solidFill>
                  <a:schemeClr val="bg1"/>
                </a:solidFill>
              </a:rPr>
              <a:t> bk</a:t>
            </a:r>
            <a:endParaRPr lang="en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32178" y="108676"/>
            <a:ext cx="925650" cy="608779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2282</TotalTime>
  <Words>99</Words>
  <Application>Microsoft Office PowerPoint</Application>
  <PresentationFormat>On-screen Show (16:9)</PresentationFormat>
  <Paragraphs>38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PowerPoint Presentation</vt:lpstr>
      <vt:lpstr>               Identify the given number </vt:lpstr>
      <vt:lpstr>                           NUMBER  15</vt:lpstr>
      <vt:lpstr>PowerPoint Presentation</vt:lpstr>
      <vt:lpstr>PowerPoint Presentation</vt:lpstr>
      <vt:lpstr>IN BK PG NO-15</vt:lpstr>
      <vt:lpstr>Colour the cup having number 15 written  in it 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36</cp:revision>
  <dcterms:created xsi:type="dcterms:W3CDTF">2021-08-30T13:48:31Z</dcterms:created>
  <dcterms:modified xsi:type="dcterms:W3CDTF">2021-12-07T05:30:05Z</dcterms:modified>
</cp:coreProperties>
</file>