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90" r:id="rId3"/>
    <p:sldId id="316" r:id="rId4"/>
    <p:sldId id="315" r:id="rId5"/>
    <p:sldId id="317" r:id="rId6"/>
    <p:sldId id="319" r:id="rId7"/>
    <p:sldId id="318" r:id="rId8"/>
    <p:sldId id="320" r:id="rId9"/>
    <p:sldId id="274" r:id="rId10"/>
    <p:sldId id="259" r:id="rId11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291" autoAdjust="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07/09/21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4105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07/09/21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80609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2.practice</a:t>
            </a:r>
            <a:r>
              <a:rPr lang="en-US" baseline="0" dirty="0"/>
              <a:t> the activity done today</a:t>
            </a:r>
            <a:endParaRPr lang="en-IN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596" y="3609214"/>
            <a:ext cx="9144000" cy="13944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352340" y="128429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63521" y="1805489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07.09.2021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6276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304982" y="2689916"/>
            <a:ext cx="36675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/>
              <a:t>CHAPTER NUMBER- BK PG NO -52,53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429162" y="3223405"/>
            <a:ext cx="12618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SUB-TOPIC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591896" y="3179861"/>
            <a:ext cx="18377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600" b="1" dirty="0"/>
              <a:t>NUMBER-7</a:t>
            </a:r>
          </a:p>
        </p:txBody>
      </p:sp>
      <p:pic>
        <p:nvPicPr>
          <p:cNvPr id="12" name="Picture 11" descr="Nursery-350.jpg">
            <a:extLst>
              <a:ext uri="{FF2B5EF4-FFF2-40B4-BE49-F238E27FC236}">
                <a16:creationId xmlns:a16="http://schemas.microsoft.com/office/drawing/2014/main" id="{913086AE-A31C-477F-8417-9F956DBBCB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97" y="1"/>
            <a:ext cx="5237268" cy="38669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6E904-AE7A-492D-8410-E59F27F4A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5" y="127591"/>
            <a:ext cx="8520600" cy="355776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2000" b="1">
                <a:ln/>
                <a:solidFill>
                  <a:schemeClr val="accent4"/>
                </a:solidFill>
              </a:rPr>
              <a:t>IDENTIFY THE GIVEN NUMBERS</a:t>
            </a:r>
            <a:endParaRPr lang="en-IN" sz="2000" b="1" dirty="0">
              <a:ln/>
              <a:solidFill>
                <a:schemeClr val="accent4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38486D-352A-444D-8E75-8DF0DB5F4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963" y="780164"/>
            <a:ext cx="1350999" cy="17915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58C0BF-1260-4341-AAA9-74BDDF60F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1794" y="780163"/>
            <a:ext cx="1091499" cy="17915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8F8AC1-4699-41D4-9DFD-F9754F7208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695104"/>
            <a:ext cx="1350999" cy="17915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5113107-83E0-457B-B2A8-C6F946A70A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5840" y="604062"/>
            <a:ext cx="1250987" cy="197366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99FFEFA-3CCA-4F65-B273-5339379A4F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234" y="2885410"/>
            <a:ext cx="1624456" cy="147792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F8EF388-C154-4EB9-935F-299B617025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0090" y="2784589"/>
            <a:ext cx="1091499" cy="134634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CB8D436-E4CD-4A78-9985-CA5C6CD016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38722" y="2394875"/>
            <a:ext cx="1847850" cy="1999029"/>
          </a:xfrm>
          <a:prstGeom prst="rect">
            <a:avLst/>
          </a:prstGeom>
        </p:spPr>
      </p:pic>
      <p:pic>
        <p:nvPicPr>
          <p:cNvPr id="11" name="Google Shape;76;p16">
            <a:extLst>
              <a:ext uri="{FF2B5EF4-FFF2-40B4-BE49-F238E27FC236}">
                <a16:creationId xmlns:a16="http://schemas.microsoft.com/office/drawing/2014/main" id="{41A60BD2-8317-4688-847E-79D3CED846F1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8029481" y="4090259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64318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2D69E-B1AD-49FB-8F6A-FCB7528D0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699" y="95694"/>
            <a:ext cx="8520600" cy="276445"/>
          </a:xfrm>
        </p:spPr>
        <p:txBody>
          <a:bodyPr/>
          <a:lstStyle/>
          <a:p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                    Identification of number-7</a:t>
            </a:r>
            <a:endParaRPr lang="en-IN" sz="2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11280C-04EF-4D58-BE27-ED0616402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659219"/>
            <a:ext cx="8520600" cy="3909656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0CD5868-A730-486A-B62C-54350CBD0F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107" y="786809"/>
            <a:ext cx="2875637" cy="367620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63F6DA9-1395-47B4-BEF6-92EF228AA2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9" y="871870"/>
            <a:ext cx="3370521" cy="359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0494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79E630-3612-4C6D-82CD-7EF19066C6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85060"/>
            <a:ext cx="8520600" cy="4901610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DA653B-F258-4533-8A98-DA3A7D3F88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5409" y="1441376"/>
            <a:ext cx="882392" cy="10858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40F93E1-E34C-4BDB-A18A-263458DE36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2476" y="1390600"/>
            <a:ext cx="882392" cy="10858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6349DB3-BDB9-4448-8E62-484D1F0C15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1762" y="2696140"/>
            <a:ext cx="882392" cy="10858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D00C9A8-F170-4AC3-BC6D-CEB144DDB0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5796" y="2612619"/>
            <a:ext cx="882392" cy="10858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9E1EC72-4046-430D-A535-3AB5993A12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9543" y="1390600"/>
            <a:ext cx="882392" cy="10858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1A0A718-4552-4F89-9280-FF011A6D7F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6750" y="2616275"/>
            <a:ext cx="882392" cy="10858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868BAB5-678F-4AD1-8794-7AB64C64C7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7276" y="1441376"/>
            <a:ext cx="882392" cy="10858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AE492E1-DBF4-4BBA-882C-358BFAC695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107" y="1222006"/>
            <a:ext cx="2220093" cy="3241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3621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5774FE-9B00-4F47-88B4-42B9071E7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59488"/>
            <a:ext cx="8520600" cy="4409387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B2EA78-61E2-466F-9D0B-1B68EBC3DE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7063" y="1364750"/>
            <a:ext cx="1059379" cy="106325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09D7FC0-901A-455F-9DFE-4347E03689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1195" y="3066200"/>
            <a:ext cx="1059379" cy="106325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52CA711-C04F-45C8-A4F0-2A3362FFE1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2643" y="3076832"/>
            <a:ext cx="1059379" cy="106325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F928EE3-1FCA-4E50-8DFF-70DCAE2FEC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4091" y="3026760"/>
            <a:ext cx="1059379" cy="106325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D12B1A7-5DBC-439F-9AA4-369FDEA8D9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6007" y="1364750"/>
            <a:ext cx="1059379" cy="10632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E724A82-068C-4B07-BA12-EC3B98A863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1566" y="1349008"/>
            <a:ext cx="1059379" cy="106325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8642ED7-32E9-4E1F-B92C-B1DB3CF4F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7901" y="1412179"/>
            <a:ext cx="1059379" cy="106325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75EF115-339C-4F5B-9E1C-AC2B59FDA7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107" y="1222006"/>
            <a:ext cx="2220093" cy="324101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3CC8BEE-AB16-4D52-8F57-2162AD690E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107" y="786809"/>
            <a:ext cx="2875637" cy="3676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5525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91B21-074B-4D29-BB5E-D52AF18C5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0"/>
            <a:ext cx="8520600" cy="566609"/>
          </a:xfrm>
        </p:spPr>
        <p:txBody>
          <a:bodyPr/>
          <a:lstStyle/>
          <a:p>
            <a:r>
              <a:rPr lang="en-US" dirty="0"/>
              <a:t>                                      </a:t>
            </a:r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NUMBER -7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B23E0A-1145-45AF-9D86-49E431160F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863550"/>
            <a:ext cx="8520600" cy="3416400"/>
          </a:xfrm>
        </p:spPr>
        <p:txBody>
          <a:bodyPr/>
          <a:lstStyle/>
          <a:p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114300" indent="0">
              <a:buNone/>
            </a:pPr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9F77BB4-7B3C-429B-8A76-9C20D7B91D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271608"/>
              </p:ext>
            </p:extLst>
          </p:nvPr>
        </p:nvGraphicFramePr>
        <p:xfrm>
          <a:off x="1321981" y="732535"/>
          <a:ext cx="6705600" cy="4327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30699798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77641891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4122664455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593857228"/>
                    </a:ext>
                  </a:extLst>
                </a:gridCol>
              </a:tblGrid>
              <a:tr h="815195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4818331"/>
                  </a:ext>
                </a:extLst>
              </a:tr>
              <a:tr h="87806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1664088"/>
                  </a:ext>
                </a:extLst>
              </a:tr>
              <a:tr h="878063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8434026"/>
                  </a:ext>
                </a:extLst>
              </a:tr>
              <a:tr h="87806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092771"/>
                  </a:ext>
                </a:extLst>
              </a:tr>
              <a:tr h="87806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2917968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4B66E13A-36DC-439F-BE9D-4BF24243FE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0158" y="732535"/>
            <a:ext cx="823553" cy="66985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89CA8BB-2C3E-4B51-A2D3-6D932E4102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5448" y="1564376"/>
            <a:ext cx="1059379" cy="106325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AD69AF-18C0-472D-AC28-CCF9650770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3180" y="1539063"/>
            <a:ext cx="1059379" cy="106325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830E096-211A-4414-BDAD-13ABD8D6B7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8369" y="1508494"/>
            <a:ext cx="1059379" cy="10632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0EE0B86-003C-4C94-8A61-9A662D4F2A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8553" y="1564376"/>
            <a:ext cx="1059379" cy="106325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45C1847-1652-450F-BF9F-0D572EC088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2012" y="2992227"/>
            <a:ext cx="1059379" cy="106325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0B3611E-268A-4BCC-9238-F0E329471A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550" y="2950880"/>
            <a:ext cx="1059379" cy="106325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A02B55A-7EDE-46BC-BD7B-8FB1F81159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8246" y="2970355"/>
            <a:ext cx="1059379" cy="106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9384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4EC84-A49D-4167-AC72-AC58B6E59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7650"/>
            <a:ext cx="8520600" cy="322758"/>
          </a:xfrm>
        </p:spPr>
        <p:txBody>
          <a:bodyPr/>
          <a:lstStyle/>
          <a:p>
            <a:r>
              <a:rPr lang="en-US" sz="2000" dirty="0"/>
              <a:t>                                 </a:t>
            </a:r>
            <a:r>
              <a:rPr lang="en-US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TRACE AND WRITE NUMBER-7</a:t>
            </a:r>
            <a:endParaRPr lang="en-IN" sz="2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D2603-3DE7-4A9C-A8D9-904B9A3A1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10363"/>
            <a:ext cx="8520600" cy="4529470"/>
          </a:xfrm>
        </p:spPr>
        <p:txBody>
          <a:bodyPr/>
          <a:lstStyle/>
          <a:p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7744A42-03DB-4DAF-9255-E8225E1F5E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848010"/>
              </p:ext>
            </p:extLst>
          </p:nvPr>
        </p:nvGraphicFramePr>
        <p:xfrm>
          <a:off x="1524000" y="637953"/>
          <a:ext cx="6705600" cy="4327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30699798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77641891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4122664455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593857228"/>
                    </a:ext>
                  </a:extLst>
                </a:gridCol>
              </a:tblGrid>
              <a:tr h="815195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4818331"/>
                  </a:ext>
                </a:extLst>
              </a:tr>
              <a:tr h="87806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1664088"/>
                  </a:ext>
                </a:extLst>
              </a:tr>
              <a:tr h="87806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8434026"/>
                  </a:ext>
                </a:extLst>
              </a:tr>
              <a:tr h="87806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092771"/>
                  </a:ext>
                </a:extLst>
              </a:tr>
              <a:tr h="87806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2917968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9B263F22-B953-4188-BBE6-622667B317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6248" y="648586"/>
            <a:ext cx="715687" cy="6698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D35DCB9-8A8B-4B42-A29A-646D9BA5CF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8960" y="1534797"/>
            <a:ext cx="715687" cy="6698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EF2F909-9C5F-4661-BA49-7DA433508D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1663" y="648586"/>
            <a:ext cx="715687" cy="6698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95287D3-E0D2-4487-BBC0-C85050A082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0843" y="598968"/>
            <a:ext cx="715687" cy="6698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ED0AB5F-568D-4EE7-9472-5D42A5D09D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9908" y="618460"/>
            <a:ext cx="715687" cy="6698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4BE670B-C0B2-4DDF-8AC1-C96FEADF01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9103" y="1515631"/>
            <a:ext cx="715687" cy="6698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4CD3BD3-3308-46FA-B2AF-368AA2B034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6978" y="1534797"/>
            <a:ext cx="715687" cy="6698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ED5DE38-4809-41F5-A243-72EFFB9992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4313" y="1534797"/>
            <a:ext cx="715687" cy="6698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761DA65-C89B-47A6-9C9A-FA42BA45A4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9268" y="2291481"/>
            <a:ext cx="1029646" cy="80259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7E12E98-8233-494A-86ED-288AA0F763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9692" y="3226343"/>
            <a:ext cx="1029646" cy="80259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5F13BE8-8852-4A6F-98FD-F4A239B26C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6582" y="2360755"/>
            <a:ext cx="1029646" cy="80259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BAABE2E-CCF8-4E3F-A48A-9FB62D3B50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0843" y="2314517"/>
            <a:ext cx="1029646" cy="80259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92E2171-40F9-4E4C-B4BE-470925052F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0772" y="2324263"/>
            <a:ext cx="1029646" cy="80259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BA85A28-C2CF-453B-862B-B58CCA3A40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4625" y="3229083"/>
            <a:ext cx="1029646" cy="80259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CC79DB7-86F6-41B0-A9BA-C46FB9205C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9650" y="3226343"/>
            <a:ext cx="1029646" cy="80259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54603E9-B782-4686-A4D4-BFF58C819A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5279" y="3196938"/>
            <a:ext cx="1029646" cy="802594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F2D1756-85D8-4A90-9CFF-5517C27794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9692" y="4095873"/>
            <a:ext cx="1029646" cy="80259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31DE30A1-58A8-40BE-8300-299089BA45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1663" y="4104250"/>
            <a:ext cx="1029646" cy="80259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160510DF-11D7-466A-AB4D-03DB55E4D8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9998" y="4095873"/>
            <a:ext cx="1029646" cy="80259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5D7474F-3FEE-42D4-8170-213812D8A2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530" y="4123743"/>
            <a:ext cx="1029646" cy="802594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0187250F-FDF6-4138-AC6F-07475E0FBC8B}"/>
              </a:ext>
            </a:extLst>
          </p:cNvPr>
          <p:cNvSpPr txBox="1"/>
          <p:nvPr/>
        </p:nvSpPr>
        <p:spPr>
          <a:xfrm rot="18667203">
            <a:off x="-23227" y="111058"/>
            <a:ext cx="66985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7B6D20F-4A8A-4367-8D10-9BB58EDCDD15}"/>
              </a:ext>
            </a:extLst>
          </p:cNvPr>
          <p:cNvSpPr txBox="1"/>
          <p:nvPr/>
        </p:nvSpPr>
        <p:spPr>
          <a:xfrm rot="18966600">
            <a:off x="35689" y="292737"/>
            <a:ext cx="8832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07/09/21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441305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C2CDC-78E6-4FBB-AEF4-0A8245C8B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7535" y="113419"/>
            <a:ext cx="5932968" cy="310998"/>
          </a:xfrm>
        </p:spPr>
        <p:txBody>
          <a:bodyPr/>
          <a:lstStyle/>
          <a:p>
            <a:r>
              <a:rPr lang="en-US" sz="1800" dirty="0"/>
              <a:t>                           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SAY AND WRITE</a:t>
            </a:r>
            <a:endParaRPr lang="en-IN" sz="2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5E1B6E-7196-4E5C-A1F4-8E824ADFD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489098"/>
            <a:ext cx="8520600" cy="4654402"/>
          </a:xfrm>
        </p:spPr>
        <p:txBody>
          <a:bodyPr/>
          <a:lstStyle/>
          <a:p>
            <a:pPr marL="114300" indent="0">
              <a:buNone/>
            </a:pPr>
            <a:endParaRPr lang="en-IN" dirty="0"/>
          </a:p>
          <a:p>
            <a:pPr marL="114300" indent="0">
              <a:buNone/>
            </a:pP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114300" indent="0">
              <a:buNone/>
            </a:pP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827354C-5767-4FCA-9570-1F9142881D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553578"/>
              </p:ext>
            </p:extLst>
          </p:nvPr>
        </p:nvGraphicFramePr>
        <p:xfrm>
          <a:off x="1524000" y="637953"/>
          <a:ext cx="6705600" cy="4327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30699798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77641891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4122664455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593857228"/>
                    </a:ext>
                  </a:extLst>
                </a:gridCol>
              </a:tblGrid>
              <a:tr h="815195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4818331"/>
                  </a:ext>
                </a:extLst>
              </a:tr>
              <a:tr h="87806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1664088"/>
                  </a:ext>
                </a:extLst>
              </a:tr>
              <a:tr h="87806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8434026"/>
                  </a:ext>
                </a:extLst>
              </a:tr>
              <a:tr h="87806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092771"/>
                  </a:ext>
                </a:extLst>
              </a:tr>
              <a:tr h="87806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2917968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0DB284D0-8FD4-42CC-9023-0B7B052542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5461" y="754911"/>
            <a:ext cx="515209" cy="58479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455A24E-28B5-4669-B49E-D9EF0225B9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2416" y="767315"/>
            <a:ext cx="515209" cy="5847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CDB3F1E-FF06-4EF3-B668-CEAE0B4570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3451" y="767315"/>
            <a:ext cx="515209" cy="58479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8786313-F091-416D-9279-B9F9F0E64C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5294" y="754910"/>
            <a:ext cx="515209" cy="58479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7B59194-26D8-4E78-87F5-1583CA967598}"/>
              </a:ext>
            </a:extLst>
          </p:cNvPr>
          <p:cNvSpPr txBox="1"/>
          <p:nvPr/>
        </p:nvSpPr>
        <p:spPr>
          <a:xfrm rot="19180023">
            <a:off x="68302" y="241059"/>
            <a:ext cx="5152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HW</a:t>
            </a:r>
            <a:endParaRPr lang="en-IN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DEE8C5-6B2C-4B82-9937-4AAE06D20C29}"/>
              </a:ext>
            </a:extLst>
          </p:cNvPr>
          <p:cNvSpPr txBox="1"/>
          <p:nvPr/>
        </p:nvSpPr>
        <p:spPr>
          <a:xfrm rot="19170342">
            <a:off x="107976" y="484065"/>
            <a:ext cx="89313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07/09/21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029625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344" y="379718"/>
            <a:ext cx="8520600" cy="4253242"/>
          </a:xfrm>
        </p:spPr>
        <p:txBody>
          <a:bodyPr/>
          <a:lstStyle/>
          <a:p>
            <a:pPr>
              <a:buNone/>
            </a:pPr>
            <a:r>
              <a:rPr lang="en-US" dirty="0"/>
              <a:t>                             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                            1  .Practice counting 1-5</a:t>
            </a:r>
          </a:p>
          <a:p>
            <a:pPr>
              <a:buNone/>
            </a:pPr>
            <a:r>
              <a:rPr lang="en-US" sz="2000" dirty="0"/>
              <a:t>                          </a:t>
            </a: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BO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344" y="430082"/>
            <a:ext cx="7910206" cy="450893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44017" y="799269"/>
            <a:ext cx="1747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chemeClr val="bg1"/>
                </a:solidFill>
              </a:rPr>
              <a:t>ASSIGNMENT</a:t>
            </a:r>
            <a:endParaRPr lang="en-IN" sz="1800" u="sng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8785136">
            <a:off x="1379992" y="1014713"/>
            <a:ext cx="9300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07/09//21</a:t>
            </a:r>
            <a:endParaRPr lang="en-IN" u="sng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85466" y="1480479"/>
            <a:ext cx="36423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1.Practice   counting    11 to15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79050" y="2137007"/>
            <a:ext cx="27625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2.Do bk </a:t>
            </a:r>
            <a:r>
              <a:rPr lang="en-US" sz="1800" dirty="0" err="1">
                <a:solidFill>
                  <a:schemeClr val="bg1"/>
                </a:solidFill>
              </a:rPr>
              <a:t>pg</a:t>
            </a:r>
            <a:r>
              <a:rPr lang="en-US" sz="1800" dirty="0">
                <a:solidFill>
                  <a:schemeClr val="bg1"/>
                </a:solidFill>
              </a:rPr>
              <a:t> no-52,53</a:t>
            </a:r>
            <a:endParaRPr lang="en-IN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 PPT-0..09.21 (1) (1)</Template>
  <TotalTime>338</TotalTime>
  <Words>83</Words>
  <Application>Microsoft Office PowerPoint</Application>
  <PresentationFormat>On-screen Show (16:9)</PresentationFormat>
  <Paragraphs>30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Simple Light</vt:lpstr>
      <vt:lpstr>PowerPoint Presentation</vt:lpstr>
      <vt:lpstr>IDENTIFY THE GIVEN NUMBERS</vt:lpstr>
      <vt:lpstr>                     Identification of number-7</vt:lpstr>
      <vt:lpstr>PowerPoint Presentation</vt:lpstr>
      <vt:lpstr>PowerPoint Presentation</vt:lpstr>
      <vt:lpstr>                                      NUMBER -7</vt:lpstr>
      <vt:lpstr>                                 TRACE AND WRITE NUMBER-7</vt:lpstr>
      <vt:lpstr>                           SAY AND WRITE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meera.raj04@outlook.com</dc:creator>
  <cp:lastModifiedBy>meera.raj04@outlook.com</cp:lastModifiedBy>
  <cp:revision>5</cp:revision>
  <dcterms:created xsi:type="dcterms:W3CDTF">2021-08-30T13:48:31Z</dcterms:created>
  <dcterms:modified xsi:type="dcterms:W3CDTF">2021-09-05T17:50:23Z</dcterms:modified>
</cp:coreProperties>
</file>