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338" r:id="rId3"/>
    <p:sldId id="340" r:id="rId4"/>
    <p:sldId id="339" r:id="rId5"/>
    <p:sldId id="346" r:id="rId6"/>
    <p:sldId id="348" r:id="rId7"/>
    <p:sldId id="317" r:id="rId8"/>
    <p:sldId id="342" r:id="rId9"/>
    <p:sldId id="347" r:id="rId10"/>
    <p:sldId id="349" r:id="rId11"/>
    <p:sldId id="345" r:id="rId12"/>
    <p:sldId id="274" r:id="rId13"/>
    <p:sldId id="259" r:id="rId14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291" autoAdjust="0"/>
  </p:normalViewPr>
  <p:slideViewPr>
    <p:cSldViewPr snapToGrid="0">
      <p:cViewPr varScale="1">
        <p:scale>
          <a:sx n="94" d="100"/>
          <a:sy n="94" d="100"/>
        </p:scale>
        <p:origin x="72" y="2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Note book work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445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2.Do bk </a:t>
            </a:r>
            <a:r>
              <a:rPr lang="en-US" dirty="0" err="1"/>
              <a:t>pg</a:t>
            </a:r>
            <a:r>
              <a:rPr lang="en-US" dirty="0"/>
              <a:t> no-63</a:t>
            </a:r>
            <a:endParaRPr lang="en-I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60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60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96" y="3609214"/>
            <a:ext cx="9144000" cy="139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352340" y="1284296"/>
            <a:ext cx="232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CLASS : NURSERY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63521" y="1805489"/>
            <a:ext cx="2256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DATE :     06.12.2021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6276" y="2211033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SUBJECT :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524550" y="27562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TOPIC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9300" y="22110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MATHS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06818" y="2756234"/>
            <a:ext cx="2509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:NUMBER-15 IN NT BK</a:t>
            </a:r>
          </a:p>
        </p:txBody>
      </p:sp>
      <p:pic>
        <p:nvPicPr>
          <p:cNvPr id="12" name="Picture 11" descr="Nursery-350.jpg">
            <a:extLst>
              <a:ext uri="{FF2B5EF4-FFF2-40B4-BE49-F238E27FC236}">
                <a16:creationId xmlns:a16="http://schemas.microsoft.com/office/drawing/2014/main" id="{913086AE-A31C-477F-8417-9F956DBBC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7" y="1"/>
            <a:ext cx="5237268" cy="3866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DB4EB-6AD5-40F2-8840-8332808C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78210"/>
            <a:ext cx="8520600" cy="287550"/>
          </a:xfrm>
        </p:spPr>
        <p:txBody>
          <a:bodyPr/>
          <a:lstStyle/>
          <a:p>
            <a:r>
              <a:rPr lang="en-US" dirty="0"/>
              <a:t>    Say and write</a:t>
            </a:r>
            <a:endParaRPr lang="en-IN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012DDEE-002D-41D0-8F10-53866642B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480496"/>
              </p:ext>
            </p:extLst>
          </p:nvPr>
        </p:nvGraphicFramePr>
        <p:xfrm>
          <a:off x="1869440" y="695059"/>
          <a:ext cx="6096000" cy="3913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56201386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976975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1064503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41130613"/>
                    </a:ext>
                  </a:extLst>
                </a:gridCol>
              </a:tblGrid>
              <a:tr h="99854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105091"/>
                  </a:ext>
                </a:extLst>
              </a:tr>
              <a:tr h="917516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424759"/>
                  </a:ext>
                </a:extLst>
              </a:tr>
              <a:tr h="99854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431695"/>
                  </a:ext>
                </a:extLst>
              </a:tr>
              <a:tr h="99854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43679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FF698D8-E68E-4980-8DC5-9B413C472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640" y="844550"/>
            <a:ext cx="579120" cy="680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689B8E-7FC3-4D0F-AA97-549D0125F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160" y="844550"/>
            <a:ext cx="579120" cy="680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4736FD-C8B7-4FEA-8DAA-7A2988EFB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740" y="844550"/>
            <a:ext cx="579120" cy="680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84885A-3362-4AF5-B509-F26913B01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0" y="844550"/>
            <a:ext cx="579120" cy="680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99B23B-616A-4AE5-AF20-6555DEE0B8A1}"/>
              </a:ext>
            </a:extLst>
          </p:cNvPr>
          <p:cNvSpPr txBox="1"/>
          <p:nvPr/>
        </p:nvSpPr>
        <p:spPr>
          <a:xfrm rot="18730791">
            <a:off x="84898" y="571643"/>
            <a:ext cx="110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06/12/21</a:t>
            </a:r>
            <a:endParaRPr lang="en-IN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CD9D2-3A35-4E73-87F0-078D0A737A0F}"/>
              </a:ext>
            </a:extLst>
          </p:cNvPr>
          <p:cNvSpPr txBox="1"/>
          <p:nvPr/>
        </p:nvSpPr>
        <p:spPr>
          <a:xfrm rot="18871661">
            <a:off x="36813" y="242056"/>
            <a:ext cx="687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cw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464148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F39B9-E793-4854-8A80-46E4C5748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06" y="309797"/>
            <a:ext cx="8520600" cy="275479"/>
          </a:xfrm>
        </p:spPr>
        <p:txBody>
          <a:bodyPr/>
          <a:lstStyle/>
          <a:p>
            <a:r>
              <a:rPr lang="en-IN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Circle and colour number 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4C8AC-6204-4421-9C04-F4BC8524C46E}"/>
              </a:ext>
            </a:extLst>
          </p:cNvPr>
          <p:cNvSpPr txBox="1"/>
          <p:nvPr/>
        </p:nvSpPr>
        <p:spPr>
          <a:xfrm>
            <a:off x="3005752" y="3594266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64786-C860-430E-BE78-C00135E3F2F5}"/>
              </a:ext>
            </a:extLst>
          </p:cNvPr>
          <p:cNvSpPr txBox="1"/>
          <p:nvPr/>
        </p:nvSpPr>
        <p:spPr>
          <a:xfrm>
            <a:off x="3145325" y="1881611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815F3E-162B-415B-8CCA-3F1EECBC9270}"/>
              </a:ext>
            </a:extLst>
          </p:cNvPr>
          <p:cNvSpPr txBox="1"/>
          <p:nvPr/>
        </p:nvSpPr>
        <p:spPr>
          <a:xfrm>
            <a:off x="3069125" y="1727722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BBA3EB-1CD6-4573-9F3E-671C16559460}"/>
              </a:ext>
            </a:extLst>
          </p:cNvPr>
          <p:cNvSpPr txBox="1"/>
          <p:nvPr/>
        </p:nvSpPr>
        <p:spPr>
          <a:xfrm>
            <a:off x="3069125" y="1880122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479E4-4865-467B-BEE9-FEFC1B8C4C4F}"/>
              </a:ext>
            </a:extLst>
          </p:cNvPr>
          <p:cNvSpPr txBox="1"/>
          <p:nvPr/>
        </p:nvSpPr>
        <p:spPr>
          <a:xfrm>
            <a:off x="3069125" y="1647800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CEB60A-01CA-4E62-BF93-C4AF3584D846}"/>
              </a:ext>
            </a:extLst>
          </p:cNvPr>
          <p:cNvSpPr txBox="1"/>
          <p:nvPr/>
        </p:nvSpPr>
        <p:spPr>
          <a:xfrm>
            <a:off x="2992925" y="1705917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940F91-933D-4EF5-A3D8-842B47164CE5}"/>
              </a:ext>
            </a:extLst>
          </p:cNvPr>
          <p:cNvSpPr txBox="1"/>
          <p:nvPr/>
        </p:nvSpPr>
        <p:spPr>
          <a:xfrm>
            <a:off x="3145325" y="2168279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EC103E-D044-465E-99EF-FBC28195B102}"/>
              </a:ext>
            </a:extLst>
          </p:cNvPr>
          <p:cNvSpPr txBox="1"/>
          <p:nvPr/>
        </p:nvSpPr>
        <p:spPr>
          <a:xfrm>
            <a:off x="3236615" y="1623866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36057A-0E61-42C3-BF79-5C5FDEC39B7B}"/>
              </a:ext>
            </a:extLst>
          </p:cNvPr>
          <p:cNvSpPr/>
          <p:nvPr/>
        </p:nvSpPr>
        <p:spPr>
          <a:xfrm>
            <a:off x="1848130" y="1254970"/>
            <a:ext cx="5946904" cy="27069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983450-FF39-4C78-A0E0-4EC127179D8A}"/>
              </a:ext>
            </a:extLst>
          </p:cNvPr>
          <p:cNvSpPr txBox="1"/>
          <p:nvPr/>
        </p:nvSpPr>
        <p:spPr>
          <a:xfrm>
            <a:off x="2012320" y="1526179"/>
            <a:ext cx="5483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11       12        15      13     15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0D187C-5C71-48A1-914C-96131DCF0467}"/>
              </a:ext>
            </a:extLst>
          </p:cNvPr>
          <p:cNvSpPr txBox="1"/>
          <p:nvPr/>
        </p:nvSpPr>
        <p:spPr>
          <a:xfrm>
            <a:off x="2062775" y="3274154"/>
            <a:ext cx="5483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12         15          13       15       11 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8678B0-5731-4250-A407-C5013D3BCD29}"/>
              </a:ext>
            </a:extLst>
          </p:cNvPr>
          <p:cNvSpPr txBox="1"/>
          <p:nvPr/>
        </p:nvSpPr>
        <p:spPr>
          <a:xfrm>
            <a:off x="2012320" y="2377218"/>
            <a:ext cx="566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15      13        15       12       11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05F95D-608E-4AA0-AC34-4955253F79B4}"/>
              </a:ext>
            </a:extLst>
          </p:cNvPr>
          <p:cNvSpPr txBox="1"/>
          <p:nvPr/>
        </p:nvSpPr>
        <p:spPr>
          <a:xfrm rot="18916858">
            <a:off x="67666" y="201072"/>
            <a:ext cx="72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/>
              <a:t>HW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EDB5ED-14E7-4132-94B8-F6CCC4443843}"/>
              </a:ext>
            </a:extLst>
          </p:cNvPr>
          <p:cNvSpPr txBox="1"/>
          <p:nvPr/>
        </p:nvSpPr>
        <p:spPr>
          <a:xfrm rot="18730791">
            <a:off x="-45075" y="535978"/>
            <a:ext cx="110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06/12/21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2139365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344" y="379718"/>
            <a:ext cx="8520600" cy="4253242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                      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                            1  .Practice counting 1-5</a:t>
            </a:r>
          </a:p>
          <a:p>
            <a:pPr>
              <a:buNone/>
            </a:pPr>
            <a:r>
              <a:rPr lang="en-US" sz="2000" dirty="0"/>
              <a:t>                          </a:t>
            </a:r>
          </a:p>
        </p:txBody>
      </p:sp>
      <p:pic>
        <p:nvPicPr>
          <p:cNvPr id="4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O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" y="385902"/>
            <a:ext cx="8086725" cy="45089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4017" y="799269"/>
            <a:ext cx="1747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chemeClr val="bg1"/>
                </a:solidFill>
              </a:rPr>
              <a:t>ASSIGNMENT</a:t>
            </a:r>
            <a:endParaRPr lang="en-IN" sz="1800" u="sng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8785136">
            <a:off x="1404839" y="1014713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06/12/21</a:t>
            </a:r>
            <a:endParaRPr lang="en-IN" u="sng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4619" y="1408456"/>
            <a:ext cx="3642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1.Practice   counting    11 to20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93EE97-CC7D-43A8-B7AB-F0716884DE0D}"/>
              </a:ext>
            </a:extLst>
          </p:cNvPr>
          <p:cNvSpPr txBox="1"/>
          <p:nvPr/>
        </p:nvSpPr>
        <p:spPr>
          <a:xfrm>
            <a:off x="2434619" y="2048421"/>
            <a:ext cx="41998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2.Complete the work given in </a:t>
            </a:r>
            <a:r>
              <a:rPr lang="en-US" sz="2000" dirty="0" err="1">
                <a:solidFill>
                  <a:schemeClr val="bg1"/>
                </a:solidFill>
              </a:rPr>
              <a:t>nt</a:t>
            </a:r>
            <a:r>
              <a:rPr lang="en-US" sz="2000" dirty="0">
                <a:solidFill>
                  <a:schemeClr val="bg1"/>
                </a:solidFill>
              </a:rPr>
              <a:t> bk</a:t>
            </a:r>
            <a:endParaRPr lang="en-IN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AFD6-A184-4BC5-B417-6B51C4DA7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84" y="0"/>
            <a:ext cx="8520600" cy="371192"/>
          </a:xfrm>
        </p:spPr>
        <p:txBody>
          <a:bodyPr/>
          <a:lstStyle/>
          <a:p>
            <a:r>
              <a:rPr lang="en-IN" dirty="0"/>
              <a:t>               Identify the given number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ED949-8AC4-4C36-9372-2A17A91C6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33742"/>
            <a:ext cx="8520600" cy="441809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5477B-707F-483A-AC0E-E4650FF34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845" y="1062965"/>
            <a:ext cx="1373911" cy="2168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97BB9D-B9CB-43F8-B8E4-470D808A8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938" y="1062965"/>
            <a:ext cx="1373911" cy="2168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5AFDB1-6BFE-46AD-AE4A-F14BF1668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906" y="1156949"/>
            <a:ext cx="1251697" cy="153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912D53-BA5B-4084-B60B-9E8528F0A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684" y="1070834"/>
            <a:ext cx="1180001" cy="1729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7D3DA1-8972-4562-A91F-82DC72F46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2613" y="3231914"/>
            <a:ext cx="1351000" cy="1646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1857BB-7988-4709-A6E2-851C21D81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889" y="795376"/>
            <a:ext cx="1733652" cy="21689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73A970-5D86-4668-8129-82C0C32D0F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869" y="3231914"/>
            <a:ext cx="995394" cy="15119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EED760-A8F7-488C-A036-86B993858E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0942" y="3277261"/>
            <a:ext cx="1469907" cy="17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4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A9EB-C158-4ABD-9EBB-B02CB399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1940"/>
            <a:ext cx="8520600" cy="333573"/>
          </a:xfrm>
        </p:spPr>
        <p:txBody>
          <a:bodyPr/>
          <a:lstStyle/>
          <a:p>
            <a:r>
              <a:rPr lang="en-US" sz="2400" dirty="0"/>
              <a:t>                          Identification of number 14</a:t>
            </a:r>
            <a:endParaRPr lang="en-IN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6D47E-B44C-4AFD-95A2-A5C37C195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43208"/>
            <a:ext cx="8208900" cy="441809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84A1A9-938D-4C48-80DB-D16979251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674" y="823864"/>
            <a:ext cx="1373911" cy="4074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8F8C32-C719-40CE-AA46-10602A0AE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735" y="1162025"/>
            <a:ext cx="2143125" cy="29844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6680F7-3CE7-4E0A-9A56-3C42323FC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00" y="1206468"/>
            <a:ext cx="3707097" cy="309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71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7AA10-5D16-495B-811E-B87925ED9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40" y="82887"/>
            <a:ext cx="7419959" cy="233984"/>
          </a:xfrm>
        </p:spPr>
        <p:txBody>
          <a:bodyPr/>
          <a:lstStyle/>
          <a:p>
            <a:r>
              <a:rPr lang="en-US" dirty="0"/>
              <a:t>Identify and count the objects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75CD7-5F80-4836-B4FF-8DDF035D5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33742"/>
            <a:ext cx="8520600" cy="414715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D3141-174A-4EE8-B03F-B12040E03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745" y="727603"/>
            <a:ext cx="1021359" cy="1261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1297BB-7DC5-4FF3-9502-8C0181B00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47" y="662385"/>
            <a:ext cx="1008612" cy="1385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5E0B9B-7563-4142-BC94-85B84B2D4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005" y="724333"/>
            <a:ext cx="1033507" cy="1261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05984F-A054-4960-8CD2-4BDD95A7A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022" y="724333"/>
            <a:ext cx="1008613" cy="1261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9DEA3C-47E3-4AC1-85D0-C637071E3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740" y="712466"/>
            <a:ext cx="749171" cy="12617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82E649-41F3-41E9-A05D-6C16D16CE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72" y="2139241"/>
            <a:ext cx="812640" cy="12617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FA0177-9650-4CDA-9350-B2B5CBA6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005" y="2098970"/>
            <a:ext cx="812640" cy="12617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56958C-35C1-40DE-B5A2-D51421A15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535" y="2139241"/>
            <a:ext cx="812640" cy="12617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CFFB09-02A2-4105-B5BA-A61E2BF60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475" y="2122613"/>
            <a:ext cx="812640" cy="12617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327AA3-3789-4531-B9CB-3BFD3E7D0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08" y="3400988"/>
            <a:ext cx="812640" cy="12617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EC0676-2574-4A01-8AAC-02F2FEBBB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44" y="3378792"/>
            <a:ext cx="812640" cy="12617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E1ACDE-A12F-408C-9036-2409E7365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635" y="2045381"/>
            <a:ext cx="812640" cy="12617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179864-AD9A-4171-A47B-7457960F0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572" y="3519153"/>
            <a:ext cx="812640" cy="12617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A296FC-FE80-427A-B274-554D8EDFD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421" y="3483547"/>
            <a:ext cx="812640" cy="12617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D669BD-9205-44A8-95B6-837605C03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635" y="3457019"/>
            <a:ext cx="812640" cy="12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19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5062D-FF64-4E16-85E4-167A7E80F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64779"/>
            <a:ext cx="8520600" cy="243038"/>
          </a:xfrm>
        </p:spPr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FE6C8-BE5E-406D-9F5C-833223118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43208"/>
            <a:ext cx="8520600" cy="439093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CDB748-BFDD-4470-B569-1A9DC4884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93" y="725409"/>
            <a:ext cx="2143125" cy="3874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BEC96F-A742-4CAE-9BBE-A222E4C0F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873" y="1186003"/>
            <a:ext cx="1373911" cy="32875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FAC09B-F545-4132-8F44-9E1E3C00A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817" y="1316147"/>
            <a:ext cx="1253150" cy="269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99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4530C-33C2-4BDF-B6EE-C9027266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82885"/>
            <a:ext cx="8520600" cy="342627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AF50A-4D11-415D-9B4B-B4CACED83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535" y="516048"/>
            <a:ext cx="8741765" cy="454456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9930F9-9DDD-48DE-A6D8-987CAFACB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130" y="784937"/>
            <a:ext cx="908601" cy="9442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DD01CA-450C-4B42-8CFD-26DA72E93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535" y="693909"/>
            <a:ext cx="908601" cy="9442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F516F8-187F-4E5C-BCC5-F04C5382D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651" y="684856"/>
            <a:ext cx="908601" cy="944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D7BAF3-55A7-4596-A408-90DE48EFC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595" y="784937"/>
            <a:ext cx="908601" cy="9442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F534B9-0453-44E1-9728-510D54661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849" y="750587"/>
            <a:ext cx="908601" cy="9442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AE45AC-E3FC-444B-9071-C091BEFAF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302" y="1911031"/>
            <a:ext cx="908601" cy="9442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688EDD-1B3F-41A3-AA87-54923EAEE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325" y="1911031"/>
            <a:ext cx="908601" cy="9442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41551C-16E8-41E5-B8D0-ED4B5F77D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805" y="1883045"/>
            <a:ext cx="908601" cy="9442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1EC66C-3340-4060-AA4B-D6669DD28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323" y="1948394"/>
            <a:ext cx="908601" cy="9442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D1387E-3B86-4308-B4A4-B0F273D0B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686" y="1977182"/>
            <a:ext cx="908601" cy="9442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5DC7286-FFA7-4788-A3BE-251E5B8F9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291" y="3260455"/>
            <a:ext cx="908601" cy="9442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267E6A-30C1-4111-B9D3-87FE1AFC6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325" y="3207293"/>
            <a:ext cx="908601" cy="9442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C0F50A-F016-4AE0-AEB2-4E5FA085D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359" y="3260455"/>
            <a:ext cx="908601" cy="9442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FB8C7FB-C0D3-4B61-AE8E-8405E6CAA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216" y="3216395"/>
            <a:ext cx="908601" cy="9442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3058DA-5E2F-429E-9805-2413DFEDE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687" y="3260455"/>
            <a:ext cx="908601" cy="9442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6573BF8-C785-475E-9FAB-7347598A7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45" y="712582"/>
            <a:ext cx="2143125" cy="387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94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18"/>
            <a:ext cx="8229600" cy="443390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6"/>
            <a:ext cx="7929618" cy="428628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19459574" flipH="1">
            <a:off x="2771486" y="435088"/>
            <a:ext cx="1822445" cy="1026467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50"/>
          </a:p>
        </p:txBody>
      </p:sp>
      <p:sp>
        <p:nvSpPr>
          <p:cNvPr id="7" name="Rectangle 6"/>
          <p:cNvSpPr/>
          <p:nvPr/>
        </p:nvSpPr>
        <p:spPr>
          <a:xfrm rot="18694011">
            <a:off x="3144481" y="819585"/>
            <a:ext cx="1036583" cy="2539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050" dirty="0"/>
              <a:t>HI children </a:t>
            </a:r>
            <a:endParaRPr lang="en-IN" sz="1050" dirty="0"/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964" y="4410676"/>
            <a:ext cx="877856" cy="696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65A4-35A3-4057-A283-04ABB5B1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4339"/>
            <a:ext cx="8520600" cy="432862"/>
          </a:xfrm>
        </p:spPr>
        <p:txBody>
          <a:bodyPr/>
          <a:lstStyle/>
          <a:p>
            <a:r>
              <a:rPr lang="en-US" sz="2000" dirty="0"/>
              <a:t>IN BK PG NO-15</a:t>
            </a:r>
            <a:endParaRPr lang="en-IN" sz="2000" dirty="0"/>
          </a:p>
        </p:txBody>
      </p:sp>
      <p:pic>
        <p:nvPicPr>
          <p:cNvPr id="3" name="Content Placeholder 3" descr="WRITING.jpg">
            <a:extLst>
              <a:ext uri="{FF2B5EF4-FFF2-40B4-BE49-F238E27FC236}">
                <a16:creationId xmlns:a16="http://schemas.microsoft.com/office/drawing/2014/main" id="{B5B7240B-63A6-43AF-B391-9DB6E5AE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51" y="530060"/>
            <a:ext cx="7743859" cy="43006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7F004D49-851C-4734-B54F-1530529209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0760" y="24339"/>
            <a:ext cx="925650" cy="5838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A550C-2904-43CE-84F6-4807BB17DCE7}"/>
              </a:ext>
            </a:extLst>
          </p:cNvPr>
          <p:cNvSpPr txBox="1"/>
          <p:nvPr/>
        </p:nvSpPr>
        <p:spPr>
          <a:xfrm>
            <a:off x="2069097" y="2218726"/>
            <a:ext cx="5005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063"/>
            <a:r>
              <a:rPr lang="en-US" sz="2400" dirty="0"/>
              <a:t>NUMBER-15  IN NT BK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67042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D9E8-C012-4F89-B293-C0720C6B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96" y="86660"/>
            <a:ext cx="8520600" cy="266425"/>
          </a:xfrm>
        </p:spPr>
        <p:txBody>
          <a:bodyPr/>
          <a:lstStyle/>
          <a:p>
            <a:r>
              <a:rPr lang="en-US" dirty="0"/>
              <a:t>Number-15</a:t>
            </a:r>
            <a:endParaRPr lang="en-IN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54FDCCF-A3E3-44AB-B244-26A8839EA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253446"/>
              </p:ext>
            </p:extLst>
          </p:nvPr>
        </p:nvGraphicFramePr>
        <p:xfrm>
          <a:off x="1137920" y="762000"/>
          <a:ext cx="7487920" cy="438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584">
                  <a:extLst>
                    <a:ext uri="{9D8B030D-6E8A-4147-A177-3AD203B41FA5}">
                      <a16:colId xmlns:a16="http://schemas.microsoft.com/office/drawing/2014/main" val="383586527"/>
                    </a:ext>
                  </a:extLst>
                </a:gridCol>
                <a:gridCol w="1497584">
                  <a:extLst>
                    <a:ext uri="{9D8B030D-6E8A-4147-A177-3AD203B41FA5}">
                      <a16:colId xmlns:a16="http://schemas.microsoft.com/office/drawing/2014/main" val="2641287836"/>
                    </a:ext>
                  </a:extLst>
                </a:gridCol>
                <a:gridCol w="1497584">
                  <a:extLst>
                    <a:ext uri="{9D8B030D-6E8A-4147-A177-3AD203B41FA5}">
                      <a16:colId xmlns:a16="http://schemas.microsoft.com/office/drawing/2014/main" val="2504205582"/>
                    </a:ext>
                  </a:extLst>
                </a:gridCol>
                <a:gridCol w="1497584">
                  <a:extLst>
                    <a:ext uri="{9D8B030D-6E8A-4147-A177-3AD203B41FA5}">
                      <a16:colId xmlns:a16="http://schemas.microsoft.com/office/drawing/2014/main" val="2197104466"/>
                    </a:ext>
                  </a:extLst>
                </a:gridCol>
                <a:gridCol w="1497584">
                  <a:extLst>
                    <a:ext uri="{9D8B030D-6E8A-4147-A177-3AD203B41FA5}">
                      <a16:colId xmlns:a16="http://schemas.microsoft.com/office/drawing/2014/main" val="1187666718"/>
                    </a:ext>
                  </a:extLst>
                </a:gridCol>
              </a:tblGrid>
              <a:tr h="109537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524154"/>
                  </a:ext>
                </a:extLst>
              </a:tr>
              <a:tr h="109537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449620"/>
                  </a:ext>
                </a:extLst>
              </a:tr>
              <a:tr h="109537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566396"/>
                  </a:ext>
                </a:extLst>
              </a:tr>
              <a:tr h="109537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31476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40AD167-A955-4718-85FE-8697A86E5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760" y="985520"/>
            <a:ext cx="579120" cy="680720"/>
          </a:xfrm>
          <a:prstGeom prst="rect">
            <a:avLst/>
          </a:prstGeom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31D724F7-9930-4B7E-96CC-34F5A9C06A17}"/>
              </a:ext>
            </a:extLst>
          </p:cNvPr>
          <p:cNvSpPr/>
          <p:nvPr/>
        </p:nvSpPr>
        <p:spPr>
          <a:xfrm>
            <a:off x="2733040" y="2023110"/>
            <a:ext cx="355600" cy="5486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5C3023-4F8A-468A-8EF0-285BC915E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160" y="1137920"/>
            <a:ext cx="579120" cy="680720"/>
          </a:xfrm>
          <a:prstGeom prst="rect">
            <a:avLst/>
          </a:prstGeom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FA1BC6FA-E1EE-464D-8C1A-68D67B6A7B21}"/>
              </a:ext>
            </a:extLst>
          </p:cNvPr>
          <p:cNvSpPr/>
          <p:nvPr/>
        </p:nvSpPr>
        <p:spPr>
          <a:xfrm>
            <a:off x="3332480" y="2023110"/>
            <a:ext cx="355600" cy="5486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F215491-12A0-41A0-B60B-211195A6E209}"/>
              </a:ext>
            </a:extLst>
          </p:cNvPr>
          <p:cNvSpPr/>
          <p:nvPr/>
        </p:nvSpPr>
        <p:spPr>
          <a:xfrm>
            <a:off x="4490720" y="2026920"/>
            <a:ext cx="355600" cy="5486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4D20BFB6-E416-41EE-9FEE-7E1EBAF9B7C0}"/>
              </a:ext>
            </a:extLst>
          </p:cNvPr>
          <p:cNvSpPr/>
          <p:nvPr/>
        </p:nvSpPr>
        <p:spPr>
          <a:xfrm>
            <a:off x="3931920" y="2025650"/>
            <a:ext cx="355600" cy="5486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D8D554CF-95D2-4D2C-A712-D5A8278AD7AA}"/>
              </a:ext>
            </a:extLst>
          </p:cNvPr>
          <p:cNvSpPr/>
          <p:nvPr/>
        </p:nvSpPr>
        <p:spPr>
          <a:xfrm>
            <a:off x="5019040" y="2077720"/>
            <a:ext cx="355600" cy="5486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544A25B3-A4FC-4443-BC6C-024705BE6FD2}"/>
              </a:ext>
            </a:extLst>
          </p:cNvPr>
          <p:cNvSpPr/>
          <p:nvPr/>
        </p:nvSpPr>
        <p:spPr>
          <a:xfrm>
            <a:off x="5613400" y="2077720"/>
            <a:ext cx="355600" cy="5486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C61569E5-83C4-4030-99BB-342149190B61}"/>
              </a:ext>
            </a:extLst>
          </p:cNvPr>
          <p:cNvSpPr/>
          <p:nvPr/>
        </p:nvSpPr>
        <p:spPr>
          <a:xfrm>
            <a:off x="3294380" y="3034665"/>
            <a:ext cx="355600" cy="5486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3E90AA8A-74CA-4FE8-9D7C-F415B76268A6}"/>
              </a:ext>
            </a:extLst>
          </p:cNvPr>
          <p:cNvSpPr/>
          <p:nvPr/>
        </p:nvSpPr>
        <p:spPr>
          <a:xfrm>
            <a:off x="2786380" y="3013710"/>
            <a:ext cx="355600" cy="5486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AB43EE74-FA3B-44E1-9A05-6B8C15F6A179}"/>
              </a:ext>
            </a:extLst>
          </p:cNvPr>
          <p:cNvSpPr/>
          <p:nvPr/>
        </p:nvSpPr>
        <p:spPr>
          <a:xfrm>
            <a:off x="3926840" y="3013710"/>
            <a:ext cx="355600" cy="5486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13D9B965-64B0-4213-8101-0CC484EDE067}"/>
              </a:ext>
            </a:extLst>
          </p:cNvPr>
          <p:cNvSpPr/>
          <p:nvPr/>
        </p:nvSpPr>
        <p:spPr>
          <a:xfrm>
            <a:off x="4434840" y="2988310"/>
            <a:ext cx="355600" cy="5486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565467F5-F00A-409F-A735-222C51ACB5C3}"/>
              </a:ext>
            </a:extLst>
          </p:cNvPr>
          <p:cNvSpPr/>
          <p:nvPr/>
        </p:nvSpPr>
        <p:spPr>
          <a:xfrm>
            <a:off x="5015230" y="2988310"/>
            <a:ext cx="355600" cy="5486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5902C0A0-B354-44BF-AF71-1782BFB582C7}"/>
              </a:ext>
            </a:extLst>
          </p:cNvPr>
          <p:cNvSpPr/>
          <p:nvPr/>
        </p:nvSpPr>
        <p:spPr>
          <a:xfrm>
            <a:off x="5666740" y="2988310"/>
            <a:ext cx="355600" cy="5486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9EDF9AEB-0DE9-4950-B7C5-4E3B5AA85A01}"/>
              </a:ext>
            </a:extLst>
          </p:cNvPr>
          <p:cNvSpPr/>
          <p:nvPr/>
        </p:nvSpPr>
        <p:spPr>
          <a:xfrm>
            <a:off x="2786380" y="3729990"/>
            <a:ext cx="355600" cy="5486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CAFC1095-386D-43DC-A381-1824FACFE576}"/>
              </a:ext>
            </a:extLst>
          </p:cNvPr>
          <p:cNvSpPr/>
          <p:nvPr/>
        </p:nvSpPr>
        <p:spPr>
          <a:xfrm>
            <a:off x="3374390" y="3771900"/>
            <a:ext cx="355600" cy="5486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CA7E3842-3551-4BBB-A6E6-4117AE78D7DD}"/>
              </a:ext>
            </a:extLst>
          </p:cNvPr>
          <p:cNvSpPr/>
          <p:nvPr/>
        </p:nvSpPr>
        <p:spPr>
          <a:xfrm>
            <a:off x="4140200" y="3791585"/>
            <a:ext cx="355600" cy="5486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7B0F53-398F-42AB-B7A9-A335C742DBD7}"/>
              </a:ext>
            </a:extLst>
          </p:cNvPr>
          <p:cNvSpPr txBox="1"/>
          <p:nvPr/>
        </p:nvSpPr>
        <p:spPr>
          <a:xfrm rot="18871661">
            <a:off x="83808" y="166916"/>
            <a:ext cx="687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cw</a:t>
            </a:r>
            <a:endParaRPr lang="en-IN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65F814-85AC-4FD8-A0AB-BD99E21022AD}"/>
              </a:ext>
            </a:extLst>
          </p:cNvPr>
          <p:cNvSpPr txBox="1"/>
          <p:nvPr/>
        </p:nvSpPr>
        <p:spPr>
          <a:xfrm rot="18730791">
            <a:off x="84898" y="571643"/>
            <a:ext cx="110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06/12/21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3093777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MATHS PPT-0..09.21 (1) (1)</Template>
  <TotalTime>1909</TotalTime>
  <Words>112</Words>
  <Application>Microsoft Office PowerPoint</Application>
  <PresentationFormat>On-screen Show (16:9)</PresentationFormat>
  <Paragraphs>36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Simple Light</vt:lpstr>
      <vt:lpstr>PowerPoint Presentation</vt:lpstr>
      <vt:lpstr>               Identify the given number </vt:lpstr>
      <vt:lpstr>                          Identification of number 14</vt:lpstr>
      <vt:lpstr>Identify and count the objects</vt:lpstr>
      <vt:lpstr>PowerPoint Presentation</vt:lpstr>
      <vt:lpstr>PowerPoint Presentation</vt:lpstr>
      <vt:lpstr>PowerPoint Presentation</vt:lpstr>
      <vt:lpstr>IN BK PG NO-15</vt:lpstr>
      <vt:lpstr>Number-15</vt:lpstr>
      <vt:lpstr>    Say and write</vt:lpstr>
      <vt:lpstr>Circle and colour number 15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meera.raj04@outlook.com</dc:creator>
  <cp:lastModifiedBy>meera.raj04@outlook.com</cp:lastModifiedBy>
  <cp:revision>31</cp:revision>
  <dcterms:created xsi:type="dcterms:W3CDTF">2021-08-30T13:48:31Z</dcterms:created>
  <dcterms:modified xsi:type="dcterms:W3CDTF">2021-12-05T12:58:02Z</dcterms:modified>
</cp:coreProperties>
</file>