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0" r:id="rId3"/>
    <p:sldId id="311" r:id="rId4"/>
    <p:sldId id="312" r:id="rId5"/>
    <p:sldId id="313" r:id="rId6"/>
    <p:sldId id="314" r:id="rId7"/>
    <p:sldId id="316" r:id="rId8"/>
    <p:sldId id="315" r:id="rId9"/>
    <p:sldId id="317" r:id="rId10"/>
    <p:sldId id="318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26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488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56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06.09.2021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04982" y="2689916"/>
            <a:ext cx="3667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-48,49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83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NUMBER-7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0B73-C8CB-4B20-8F6D-15E15A5E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30988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FECCC-326E-4365-9130-FF5B80BB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57200"/>
            <a:ext cx="8520600" cy="46863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224BE-37BC-4E83-A0B1-47008124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309887"/>
            <a:ext cx="8644269" cy="4833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F375D-F950-4030-8629-DB86F03D49AF}"/>
              </a:ext>
            </a:extLst>
          </p:cNvPr>
          <p:cNvSpPr txBox="1"/>
          <p:nvPr/>
        </p:nvSpPr>
        <p:spPr>
          <a:xfrm rot="18716114">
            <a:off x="304102" y="828944"/>
            <a:ext cx="91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06/09/21</a:t>
            </a:r>
            <a:endParaRPr lang="en-IN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887C2-1BC5-43C4-86DD-2E2E0E96F3FC}"/>
              </a:ext>
            </a:extLst>
          </p:cNvPr>
          <p:cNvSpPr txBox="1"/>
          <p:nvPr/>
        </p:nvSpPr>
        <p:spPr>
          <a:xfrm rot="19027292">
            <a:off x="370709" y="657516"/>
            <a:ext cx="5635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248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430082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379992" y="101471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06/09//21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to15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9050" y="2137007"/>
            <a:ext cx="2762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2.Do bk </a:t>
            </a:r>
            <a:r>
              <a:rPr lang="en-US" sz="1800" dirty="0" err="1">
                <a:solidFill>
                  <a:schemeClr val="bg1"/>
                </a:solidFill>
              </a:rPr>
              <a:t>pg</a:t>
            </a:r>
            <a:r>
              <a:rPr lang="en-US" sz="1800" dirty="0">
                <a:solidFill>
                  <a:schemeClr val="bg1"/>
                </a:solidFill>
              </a:rPr>
              <a:t> no-52,53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8D42-EF3C-4DE0-9E69-E5138682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09550"/>
            <a:ext cx="8470350" cy="295275"/>
          </a:xfrm>
        </p:spPr>
        <p:txBody>
          <a:bodyPr/>
          <a:lstStyle/>
          <a:p>
            <a:r>
              <a:rPr lang="en-US" sz="1800" dirty="0"/>
              <a:t>                                     COUNTING IN FINGERS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78D74-4DA0-4EF8-B762-4FC543E6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52475"/>
            <a:ext cx="8520600" cy="38164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F174A-2EF8-4E78-9DAF-8DAEACF1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2" y="1190625"/>
            <a:ext cx="2317278" cy="3114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0C84B1-7A10-4164-859E-E0A9E0EBA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9" y="981076"/>
            <a:ext cx="4010025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1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5DECB-D7BF-40B8-B168-70F5A9FF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0"/>
            <a:ext cx="8096250" cy="504825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A6A67-8520-454E-9D9B-087E97CF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75" y="914398"/>
            <a:ext cx="2095500" cy="165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644CD-9DAB-4E26-802F-824EB74C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75" y="2845611"/>
            <a:ext cx="2095500" cy="1657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A6EA18-4BAB-4FB2-BE54-289514BE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00" y="914399"/>
            <a:ext cx="2095500" cy="1657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6358DE-9820-4C44-B6FC-FBF1876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25" y="852485"/>
            <a:ext cx="2095500" cy="1704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BF264E-3F2F-491C-90D5-FE636263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37" y="2845611"/>
            <a:ext cx="2095500" cy="1657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BF99C-4EEE-48FC-A5D5-3AF4E0B0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25" y="2624138"/>
            <a:ext cx="2095500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92A79E-8B21-4B44-9675-62310A25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2" y="916796"/>
            <a:ext cx="1581922" cy="34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8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0EED-B73B-46D5-9BE3-60A28C2FA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825"/>
            <a:ext cx="8520600" cy="444505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9F6A-BC3C-48FB-8CA8-2BA7B087D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23" y="781050"/>
            <a:ext cx="1762125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A7F6B-7839-429F-9C5C-E1E504869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24" y="657225"/>
            <a:ext cx="1762125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85110-D7B3-4E82-B624-E3AB88D4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866775"/>
            <a:ext cx="1762125" cy="1914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B3F8D-BA97-4F0B-8FDB-D4B50B5E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037" y="2457487"/>
            <a:ext cx="17621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EEE67-6893-4BF2-9667-122A19A9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961" y="2553287"/>
            <a:ext cx="1762125" cy="1914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60A43-65CE-4F23-85FB-06738BE2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96" y="2574950"/>
            <a:ext cx="1762125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F328F-B14D-44AC-BE29-34E46D04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6" y="657225"/>
            <a:ext cx="231727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EDBE-F7F9-48B3-B8C6-97324289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7" y="0"/>
            <a:ext cx="8520600" cy="31609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D8532-22D9-49D2-8EA1-5F70E0D6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99730"/>
            <a:ext cx="8520600" cy="406914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9879C-1E49-4CD2-B701-9E8BD0FC6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3" y="669842"/>
            <a:ext cx="1721146" cy="1414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F4653-9C4A-4B75-97F7-B783FEFF0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27" y="2658342"/>
            <a:ext cx="1721146" cy="1414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CC999-58DC-4C1C-93B7-F74CA6224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970" y="642580"/>
            <a:ext cx="1721146" cy="1414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E3988-CF87-4DCB-B907-D7666C7EE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581" y="2534302"/>
            <a:ext cx="1721146" cy="1414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0F53B-F1D6-49D8-8336-591FADDAF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98" y="2571750"/>
            <a:ext cx="1721146" cy="1414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B19A8-6390-44D2-9B17-0B1723C4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94" y="675633"/>
            <a:ext cx="1721146" cy="1414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70E0FE-5E5B-466B-8150-5979E054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57" y="755238"/>
            <a:ext cx="1721146" cy="14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8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D69E-B1AD-49FB-8F6A-FCB7528D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95694"/>
            <a:ext cx="8520600" cy="276445"/>
          </a:xfrm>
        </p:spPr>
        <p:txBody>
          <a:bodyPr/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Identification of number-7</a:t>
            </a:r>
            <a:endParaRPr lang="en-IN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1280C-04EF-4D58-BE27-ED0616402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9219"/>
            <a:ext cx="8520600" cy="390965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D5868-A730-486A-B62C-54350CBD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7" y="786809"/>
            <a:ext cx="2875637" cy="3676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F6DA9-1395-47B4-BEF6-92EF228AA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871870"/>
            <a:ext cx="3370521" cy="35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9E630-3612-4C6D-82CD-7EF19066C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060"/>
            <a:ext cx="8520600" cy="490161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A653B-F258-4533-8A98-DA3A7D3F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409" y="1441376"/>
            <a:ext cx="882392" cy="1085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F93E1-E34C-4BDB-A18A-263458DE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76" y="1390600"/>
            <a:ext cx="882392" cy="1085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49DB3-BDB9-4448-8E62-484D1F0C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762" y="2696140"/>
            <a:ext cx="882392" cy="108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00C9A8-F170-4AC3-BC6D-CEB144DD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796" y="2612619"/>
            <a:ext cx="882392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E1EC72-4046-430D-A535-3AB5993A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43" y="1390600"/>
            <a:ext cx="882392" cy="10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0A718-4552-4F89-9280-FF011A6D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50" y="2616275"/>
            <a:ext cx="882392" cy="1085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8BAB5-678F-4AD1-8794-7AB64C64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76" y="1441376"/>
            <a:ext cx="882392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E492E1-DBF4-4BBA-882C-358BFAC69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7" y="1222006"/>
            <a:ext cx="2220093" cy="32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774FE-9B00-4F47-88B4-42B9071E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9488"/>
            <a:ext cx="8520600" cy="44093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2EA78-61E2-466F-9D0B-1B68EBC3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3" y="1364750"/>
            <a:ext cx="1059379" cy="106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D7FC0-901A-455F-9DFE-4347E036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195" y="3066200"/>
            <a:ext cx="1059379" cy="106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CA711-C04F-45C8-A4F0-2A3362FF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643" y="3076832"/>
            <a:ext cx="1059379" cy="106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28EE3-1FCA-4E50-8DFF-70DCAE2FE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91" y="3026760"/>
            <a:ext cx="1059379" cy="1063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2B1A7-5DBC-439F-9AA4-369FDEA8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007" y="1364750"/>
            <a:ext cx="1059379" cy="1063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724A82-068C-4B07-BA12-EC3B98A86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566" y="1349008"/>
            <a:ext cx="1059379" cy="1063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42ED7-32E9-4E1F-B92C-B1DB3CF4F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901" y="1412179"/>
            <a:ext cx="1059379" cy="10632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5EF115-339C-4F5B-9E1C-AC2B59FD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07" y="1222006"/>
            <a:ext cx="2220093" cy="32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306</TotalTime>
  <Words>71</Words>
  <Application>Microsoft Office PowerPoint</Application>
  <PresentationFormat>On-screen Show (16:9)</PresentationFormat>
  <Paragraphs>24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IDENTIFY THE GIVEN NUMBERS</vt:lpstr>
      <vt:lpstr>                                     COUNTING IN FINGERS</vt:lpstr>
      <vt:lpstr>PowerPoint Presentation</vt:lpstr>
      <vt:lpstr>PowerPoint Presentation</vt:lpstr>
      <vt:lpstr>PowerPoint Presentation</vt:lpstr>
      <vt:lpstr>                     Identification of number-7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4</cp:revision>
  <dcterms:created xsi:type="dcterms:W3CDTF">2021-08-30T13:48:31Z</dcterms:created>
  <dcterms:modified xsi:type="dcterms:W3CDTF">2021-09-04T10:11:23Z</dcterms:modified>
</cp:coreProperties>
</file>