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38" r:id="rId3"/>
    <p:sldId id="355" r:id="rId4"/>
    <p:sldId id="356" r:id="rId5"/>
    <p:sldId id="359" r:id="rId6"/>
    <p:sldId id="317" r:id="rId7"/>
    <p:sldId id="342" r:id="rId8"/>
    <p:sldId id="357" r:id="rId9"/>
    <p:sldId id="358" r:id="rId10"/>
    <p:sldId id="274" r:id="rId11"/>
    <p:sldId id="259" r:id="rId1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291" autoAdjust="0"/>
  </p:normalViewPr>
  <p:slideViewPr>
    <p:cSldViewPr snapToGrid="0">
      <p:cViewPr varScale="1">
        <p:scale>
          <a:sx n="106" d="100"/>
          <a:sy n="106" d="100"/>
        </p:scale>
        <p:origin x="30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2.Do bk </a:t>
            </a:r>
            <a:r>
              <a:rPr lang="en-US" dirty="0" err="1"/>
              <a:t>pg</a:t>
            </a:r>
            <a:r>
              <a:rPr lang="en-US" dirty="0"/>
              <a:t> no-63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06.01.2022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99096" y="2658468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77208" y="2658468"/>
            <a:ext cx="3117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NUMBER-17   IN NT BK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3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42192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28" y="505017"/>
            <a:ext cx="8086725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279912" y="1207522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</a:rPr>
              <a:t>06/01/22</a:t>
            </a:r>
            <a:endParaRPr lang="en-IN" sz="1600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4619" y="1408456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to20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3EE97-CC7D-43A8-B7AB-F0716884DE0D}"/>
              </a:ext>
            </a:extLst>
          </p:cNvPr>
          <p:cNvSpPr txBox="1"/>
          <p:nvPr/>
        </p:nvSpPr>
        <p:spPr>
          <a:xfrm>
            <a:off x="2434619" y="2048421"/>
            <a:ext cx="4199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2.Complete the work given in </a:t>
            </a:r>
            <a:r>
              <a:rPr lang="en-US" sz="2000" dirty="0" err="1">
                <a:solidFill>
                  <a:schemeClr val="bg1"/>
                </a:solidFill>
              </a:rPr>
              <a:t>nt</a:t>
            </a:r>
            <a:r>
              <a:rPr lang="en-US" sz="2000" dirty="0">
                <a:solidFill>
                  <a:schemeClr val="bg1"/>
                </a:solidFill>
              </a:rPr>
              <a:t> bk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AFD6-A184-4BC5-B417-6B51C4DA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84" y="0"/>
            <a:ext cx="8520600" cy="371192"/>
          </a:xfrm>
        </p:spPr>
        <p:txBody>
          <a:bodyPr/>
          <a:lstStyle/>
          <a:p>
            <a:r>
              <a:rPr lang="en-IN" dirty="0"/>
              <a:t>               Identify the given number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D949-8AC4-4C36-9372-2A17A91C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AFDB1-6BFE-46AD-AE4A-F14BF166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906" y="1156949"/>
            <a:ext cx="1251697" cy="153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12D53-BA5B-4084-B60B-9E8528F0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684" y="1070834"/>
            <a:ext cx="1180001" cy="172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3DA1-8972-4562-A91F-82DC72F46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613" y="3231914"/>
            <a:ext cx="1351000" cy="164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857BB-7988-4709-A6E2-851C21D81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89" y="795376"/>
            <a:ext cx="1733652" cy="216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3A970-5D86-4668-8129-82C0C32D0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69" y="3231914"/>
            <a:ext cx="995394" cy="1511929"/>
          </a:xfrm>
          <a:prstGeom prst="rect">
            <a:avLst/>
          </a:prstGeom>
        </p:spPr>
      </p:pic>
      <p:pic>
        <p:nvPicPr>
          <p:cNvPr id="12" name="Google Shape;76;p16">
            <a:extLst>
              <a:ext uri="{FF2B5EF4-FFF2-40B4-BE49-F238E27FC236}">
                <a16:creationId xmlns:a16="http://schemas.microsoft.com/office/drawing/2014/main" id="{D936425D-9C94-41BA-A428-FD28A50D3D4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46334" y="67328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53EF48-1EF5-4340-BB96-DBABD9D2D3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812" y="3070311"/>
            <a:ext cx="1964698" cy="2143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E536D1-2BB3-462C-9637-EE1D597B5B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766" y="2663925"/>
            <a:ext cx="1701356" cy="2549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C8709D-3BEF-45A4-BF30-860B69F8BD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7039" y="438520"/>
            <a:ext cx="1348553" cy="26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23EC-FBB7-40A0-BA83-90F46B97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56" y="40988"/>
            <a:ext cx="8520600" cy="277989"/>
          </a:xfrm>
        </p:spPr>
        <p:txBody>
          <a:bodyPr/>
          <a:lstStyle/>
          <a:p>
            <a:r>
              <a:rPr lang="en-US" dirty="0"/>
              <a:t>                      Introduction of number-17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C4B9D-D3BA-4F4F-8E30-4FF3FEFF7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377" y="148400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E70DE-0E6B-44F8-A990-926124DC5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16" y="1039554"/>
            <a:ext cx="1373911" cy="3519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E2262-29F1-449F-8766-956A19BB6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252" y="1029609"/>
            <a:ext cx="1172129" cy="307433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A95DC5-926B-40A3-B7B4-4616F107B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84570"/>
            <a:ext cx="8520600" cy="398430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BCF54A46-6A60-4E3A-8822-E0DFD7FEBB6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5506" y="1109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3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46C13-8F82-433B-B9BD-A4476A5C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23" y="115416"/>
            <a:ext cx="8520600" cy="373682"/>
          </a:xfrm>
        </p:spPr>
        <p:txBody>
          <a:bodyPr/>
          <a:lstStyle/>
          <a:p>
            <a:r>
              <a:rPr lang="en-US" dirty="0"/>
              <a:t>                               NUMBER-17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C5CF5-7EC8-4F62-B30A-6FE2F9E8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01748"/>
            <a:ext cx="8520600" cy="444175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E0987-83B5-4CA0-B209-F691872C0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33" y="969778"/>
            <a:ext cx="942421" cy="883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231D0-1C6C-4C0D-92CB-A9DCEE01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0" y="975199"/>
            <a:ext cx="942421" cy="883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B50657-8DAB-429E-91AE-EA5FFF17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210" y="957815"/>
            <a:ext cx="942421" cy="883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0948F-D729-4921-B34C-83283428F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73" y="969778"/>
            <a:ext cx="942421" cy="883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2F8BE-BC31-40D2-8E74-3A90A913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24" y="975199"/>
            <a:ext cx="942421" cy="883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50A750-1233-43A4-BA66-B1731918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408" y="2033795"/>
            <a:ext cx="942421" cy="883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73EDEC-7BA9-4FA5-9184-44E936AD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206" y="2054297"/>
            <a:ext cx="942421" cy="883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0245CC-9876-406B-89E4-9B7C76D5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81" y="2018515"/>
            <a:ext cx="942421" cy="883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1FEE62-EA30-46D0-8CC8-DD42F8B1A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642" y="2042752"/>
            <a:ext cx="942421" cy="883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972452-81C2-470D-9D1A-7749E24B4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02" y="3039790"/>
            <a:ext cx="942421" cy="883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E5361-E294-4A69-BC03-2D491431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428" y="2973566"/>
            <a:ext cx="942421" cy="8838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4DD210-74E1-495F-BE01-3EC86634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84" y="2994557"/>
            <a:ext cx="942421" cy="8838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49220B-E475-4274-84B9-34AA49B4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560" y="3067374"/>
            <a:ext cx="942421" cy="8838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48F524-D3B7-4D11-AF38-C970EFBE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02" y="1172903"/>
            <a:ext cx="2143125" cy="31120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924AB69-F127-486B-A80A-5B1FFCD2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25" y="2042752"/>
            <a:ext cx="942421" cy="88383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BBCA616-AE7B-4C7E-BDB8-31B777CEF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63" y="3059427"/>
            <a:ext cx="942421" cy="88383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753E899-0216-495E-BC1F-73D9D5A6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48" y="4073779"/>
            <a:ext cx="942421" cy="88383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787F34-C5FF-4B99-9267-0D15E940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27" y="3999836"/>
            <a:ext cx="942421" cy="883831"/>
          </a:xfrm>
          <a:prstGeom prst="rect">
            <a:avLst/>
          </a:prstGeom>
        </p:spPr>
      </p:pic>
      <p:pic>
        <p:nvPicPr>
          <p:cNvPr id="23" name="Google Shape;76;p16">
            <a:extLst>
              <a:ext uri="{FF2B5EF4-FFF2-40B4-BE49-F238E27FC236}">
                <a16:creationId xmlns:a16="http://schemas.microsoft.com/office/drawing/2014/main" id="{9445C0A8-5199-4F3A-9A41-4858C6D5EE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922" y="0"/>
            <a:ext cx="925650" cy="659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64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05034-6793-4817-97B0-0F913CDD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35" y="128154"/>
            <a:ext cx="8520600" cy="279252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Song  on numbers-1-20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4D540-BC34-4AFD-87F6-3EE2B4D00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06582"/>
            <a:ext cx="8520600" cy="440876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Counting 1 to 20 _ Number Songs _ PINKFONG Songs for Children(240P)">
            <a:hlinkClick r:id="" action="ppaction://media"/>
            <a:extLst>
              <a:ext uri="{FF2B5EF4-FFF2-40B4-BE49-F238E27FC236}">
                <a16:creationId xmlns:a16="http://schemas.microsoft.com/office/drawing/2014/main" id="{54675621-EBCE-47D9-9FCE-BD8CA3A6F6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224" y="606582"/>
            <a:ext cx="7451001" cy="42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18"/>
            <a:ext cx="8229600" cy="44339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6"/>
            <a:ext cx="7929618" cy="428628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2771486" y="435088"/>
            <a:ext cx="1822445" cy="102646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" name="Rectangle 6"/>
          <p:cNvSpPr/>
          <p:nvPr/>
        </p:nvSpPr>
        <p:spPr>
          <a:xfrm rot="18694011">
            <a:off x="3144481" y="819585"/>
            <a:ext cx="103658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HI children </a:t>
            </a:r>
            <a:endParaRPr lang="en-IN" sz="105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7872" y="120248"/>
            <a:ext cx="877856" cy="69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NO-17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1" y="530060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069097" y="2218726"/>
            <a:ext cx="5005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2400" dirty="0"/>
              <a:t>NUMBER-17  IN  NT BK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1C74-4AD7-44B5-A2F2-D706D1F6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0048"/>
            <a:ext cx="8520600" cy="349050"/>
          </a:xfrm>
        </p:spPr>
        <p:txBody>
          <a:bodyPr/>
          <a:lstStyle/>
          <a:p>
            <a:r>
              <a:rPr lang="en-US" dirty="0"/>
              <a:t>               NUMBER-17          (IN NTBK)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8129B-7240-402B-B134-C97FE7328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54912"/>
            <a:ext cx="8520600" cy="4248540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904965-E21B-46C3-8016-4190648E8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18052"/>
              </p:ext>
            </p:extLst>
          </p:nvPr>
        </p:nvGraphicFramePr>
        <p:xfrm>
          <a:off x="1407042" y="839972"/>
          <a:ext cx="6450420" cy="402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605">
                  <a:extLst>
                    <a:ext uri="{9D8B030D-6E8A-4147-A177-3AD203B41FA5}">
                      <a16:colId xmlns:a16="http://schemas.microsoft.com/office/drawing/2014/main" val="465102755"/>
                    </a:ext>
                  </a:extLst>
                </a:gridCol>
                <a:gridCol w="1612605">
                  <a:extLst>
                    <a:ext uri="{9D8B030D-6E8A-4147-A177-3AD203B41FA5}">
                      <a16:colId xmlns:a16="http://schemas.microsoft.com/office/drawing/2014/main" val="182730045"/>
                    </a:ext>
                  </a:extLst>
                </a:gridCol>
                <a:gridCol w="1612605">
                  <a:extLst>
                    <a:ext uri="{9D8B030D-6E8A-4147-A177-3AD203B41FA5}">
                      <a16:colId xmlns:a16="http://schemas.microsoft.com/office/drawing/2014/main" val="2647759290"/>
                    </a:ext>
                  </a:extLst>
                </a:gridCol>
                <a:gridCol w="1612605">
                  <a:extLst>
                    <a:ext uri="{9D8B030D-6E8A-4147-A177-3AD203B41FA5}">
                      <a16:colId xmlns:a16="http://schemas.microsoft.com/office/drawing/2014/main" val="661604093"/>
                    </a:ext>
                  </a:extLst>
                </a:gridCol>
              </a:tblGrid>
              <a:tr h="67162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519365"/>
                  </a:ext>
                </a:extLst>
              </a:tr>
              <a:tr h="67162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300752"/>
                  </a:ext>
                </a:extLst>
              </a:tr>
              <a:tr h="67162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819692"/>
                  </a:ext>
                </a:extLst>
              </a:tr>
              <a:tr h="67162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697734"/>
                  </a:ext>
                </a:extLst>
              </a:tr>
              <a:tr h="67162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604453"/>
                  </a:ext>
                </a:extLst>
              </a:tr>
              <a:tr h="67162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2378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54E114F-3786-4DD3-AE0E-16D275463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103" y="938988"/>
            <a:ext cx="743976" cy="507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58A908-9F8E-4E09-B4EA-7666C7664557}"/>
              </a:ext>
            </a:extLst>
          </p:cNvPr>
          <p:cNvSpPr/>
          <p:nvPr/>
        </p:nvSpPr>
        <p:spPr>
          <a:xfrm>
            <a:off x="2679215" y="2250557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5CE1EE-4DC4-4717-985F-4FA3ECB468E1}"/>
              </a:ext>
            </a:extLst>
          </p:cNvPr>
          <p:cNvSpPr/>
          <p:nvPr/>
        </p:nvSpPr>
        <p:spPr>
          <a:xfrm>
            <a:off x="2738768" y="2860157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4FC4E6-C7C1-45B7-BD36-D9CA49FA1EC7}"/>
              </a:ext>
            </a:extLst>
          </p:cNvPr>
          <p:cNvSpPr/>
          <p:nvPr/>
        </p:nvSpPr>
        <p:spPr>
          <a:xfrm>
            <a:off x="3873404" y="2851299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D2834A-1024-4947-AE09-F320AE5A34E7}"/>
              </a:ext>
            </a:extLst>
          </p:cNvPr>
          <p:cNvSpPr/>
          <p:nvPr/>
        </p:nvSpPr>
        <p:spPr>
          <a:xfrm>
            <a:off x="2734337" y="3449793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9699E7-035C-42DE-874F-406FFF1EBFC0}"/>
              </a:ext>
            </a:extLst>
          </p:cNvPr>
          <p:cNvSpPr/>
          <p:nvPr/>
        </p:nvSpPr>
        <p:spPr>
          <a:xfrm>
            <a:off x="5764910" y="2869022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C5BF1-83A0-467F-A995-71305FF77B7B}"/>
              </a:ext>
            </a:extLst>
          </p:cNvPr>
          <p:cNvSpPr/>
          <p:nvPr/>
        </p:nvSpPr>
        <p:spPr>
          <a:xfrm>
            <a:off x="6764642" y="2899614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E7E6D-50F2-4990-9B6E-4F3336ADC038}"/>
              </a:ext>
            </a:extLst>
          </p:cNvPr>
          <p:cNvSpPr/>
          <p:nvPr/>
        </p:nvSpPr>
        <p:spPr>
          <a:xfrm>
            <a:off x="4819157" y="2861931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60D035-C5C2-478C-A486-A464F470B4B5}"/>
              </a:ext>
            </a:extLst>
          </p:cNvPr>
          <p:cNvSpPr/>
          <p:nvPr/>
        </p:nvSpPr>
        <p:spPr>
          <a:xfrm>
            <a:off x="6790848" y="2234193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4C7BFB-6B79-4077-98A0-5FBA4464AEA2}"/>
              </a:ext>
            </a:extLst>
          </p:cNvPr>
          <p:cNvSpPr/>
          <p:nvPr/>
        </p:nvSpPr>
        <p:spPr>
          <a:xfrm>
            <a:off x="3804588" y="2223505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9BA546-23E3-4EB6-913F-4E62015D6206}"/>
              </a:ext>
            </a:extLst>
          </p:cNvPr>
          <p:cNvSpPr/>
          <p:nvPr/>
        </p:nvSpPr>
        <p:spPr>
          <a:xfrm>
            <a:off x="4819158" y="2219959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3519BC-1F20-4F81-A165-BB6840262820}"/>
              </a:ext>
            </a:extLst>
          </p:cNvPr>
          <p:cNvSpPr/>
          <p:nvPr/>
        </p:nvSpPr>
        <p:spPr>
          <a:xfrm>
            <a:off x="5695506" y="2239925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CE0CE1-C2E3-4270-B1F4-279711A543CF}"/>
              </a:ext>
            </a:extLst>
          </p:cNvPr>
          <p:cNvSpPr/>
          <p:nvPr/>
        </p:nvSpPr>
        <p:spPr>
          <a:xfrm>
            <a:off x="3989553" y="3523397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1C9A05-8500-4747-8E44-AE397AE0AF56}"/>
              </a:ext>
            </a:extLst>
          </p:cNvPr>
          <p:cNvSpPr/>
          <p:nvPr/>
        </p:nvSpPr>
        <p:spPr>
          <a:xfrm>
            <a:off x="4906637" y="3523396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3AA245-12F9-47A3-B6B4-029657DD5ABD}"/>
              </a:ext>
            </a:extLst>
          </p:cNvPr>
          <p:cNvSpPr/>
          <p:nvPr/>
        </p:nvSpPr>
        <p:spPr>
          <a:xfrm>
            <a:off x="5871776" y="3498119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76FF3-0E00-43DC-8508-C2AEFB2355D0}"/>
              </a:ext>
            </a:extLst>
          </p:cNvPr>
          <p:cNvSpPr/>
          <p:nvPr/>
        </p:nvSpPr>
        <p:spPr>
          <a:xfrm>
            <a:off x="6864619" y="3538873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59B0AC-92F6-4869-807E-E0DDDA7AA7A7}"/>
              </a:ext>
            </a:extLst>
          </p:cNvPr>
          <p:cNvSpPr/>
          <p:nvPr/>
        </p:nvSpPr>
        <p:spPr>
          <a:xfrm>
            <a:off x="2839726" y="4215994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D588F6-3A18-4B58-9009-A2A6DA237B47}"/>
              </a:ext>
            </a:extLst>
          </p:cNvPr>
          <p:cNvSpPr/>
          <p:nvPr/>
        </p:nvSpPr>
        <p:spPr>
          <a:xfrm>
            <a:off x="4003294" y="4199867"/>
            <a:ext cx="765545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56019-E058-4E89-ADAA-CE8B66590AF2}"/>
              </a:ext>
            </a:extLst>
          </p:cNvPr>
          <p:cNvSpPr txBox="1"/>
          <p:nvPr/>
        </p:nvSpPr>
        <p:spPr>
          <a:xfrm rot="19028746">
            <a:off x="-69811" y="557105"/>
            <a:ext cx="119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06/01/22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5B494C-3355-4B18-8171-AF09986FC47B}"/>
              </a:ext>
            </a:extLst>
          </p:cNvPr>
          <p:cNvSpPr txBox="1"/>
          <p:nvPr/>
        </p:nvSpPr>
        <p:spPr>
          <a:xfrm rot="19251953">
            <a:off x="0" y="335209"/>
            <a:ext cx="588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pic>
        <p:nvPicPr>
          <p:cNvPr id="27" name="Google Shape;76;p16">
            <a:extLst>
              <a:ext uri="{FF2B5EF4-FFF2-40B4-BE49-F238E27FC236}">
                <a16:creationId xmlns:a16="http://schemas.microsoft.com/office/drawing/2014/main" id="{1073140E-82F9-4D9B-BCB2-C8B8BB03CF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5388" y="129771"/>
            <a:ext cx="925650" cy="522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65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7D93-A4BF-43BE-A145-5384862B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46" y="182874"/>
            <a:ext cx="7464057" cy="288622"/>
          </a:xfrm>
        </p:spPr>
        <p:txBody>
          <a:bodyPr/>
          <a:lstStyle/>
          <a:p>
            <a:r>
              <a:rPr lang="en-US" dirty="0"/>
              <a:t>               Count say and write Number-17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67C09-E914-4272-A3D4-0B84E8BC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358" y="595422"/>
            <a:ext cx="7800942" cy="4548077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61A0AE-F6A3-40A6-9DCD-E02685DD1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44188"/>
              </p:ext>
            </p:extLst>
          </p:nvPr>
        </p:nvGraphicFramePr>
        <p:xfrm>
          <a:off x="1523999" y="776177"/>
          <a:ext cx="6886352" cy="436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588">
                  <a:extLst>
                    <a:ext uri="{9D8B030D-6E8A-4147-A177-3AD203B41FA5}">
                      <a16:colId xmlns:a16="http://schemas.microsoft.com/office/drawing/2014/main" val="3930671457"/>
                    </a:ext>
                  </a:extLst>
                </a:gridCol>
                <a:gridCol w="1721588">
                  <a:extLst>
                    <a:ext uri="{9D8B030D-6E8A-4147-A177-3AD203B41FA5}">
                      <a16:colId xmlns:a16="http://schemas.microsoft.com/office/drawing/2014/main" val="3921567796"/>
                    </a:ext>
                  </a:extLst>
                </a:gridCol>
                <a:gridCol w="1721588">
                  <a:extLst>
                    <a:ext uri="{9D8B030D-6E8A-4147-A177-3AD203B41FA5}">
                      <a16:colId xmlns:a16="http://schemas.microsoft.com/office/drawing/2014/main" val="1267247883"/>
                    </a:ext>
                  </a:extLst>
                </a:gridCol>
                <a:gridCol w="1721588">
                  <a:extLst>
                    <a:ext uri="{9D8B030D-6E8A-4147-A177-3AD203B41FA5}">
                      <a16:colId xmlns:a16="http://schemas.microsoft.com/office/drawing/2014/main" val="167027552"/>
                    </a:ext>
                  </a:extLst>
                </a:gridCol>
              </a:tblGrid>
              <a:tr h="88263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725531"/>
                  </a:ext>
                </a:extLst>
              </a:tr>
              <a:tr h="88263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029381"/>
                  </a:ext>
                </a:extLst>
              </a:tr>
              <a:tr h="88263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279661"/>
                  </a:ext>
                </a:extLst>
              </a:tr>
              <a:tr h="88263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725347"/>
                  </a:ext>
                </a:extLst>
              </a:tr>
              <a:tr h="83678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1217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C111950-05F1-43F0-BEA8-AA27D3F8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103" y="938988"/>
            <a:ext cx="743976" cy="507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6A8C3B-2AF3-4813-8B89-4CFD9F01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74" y="938988"/>
            <a:ext cx="743976" cy="507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DF732B-89D2-425B-BAD4-6CACE8852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23" y="938988"/>
            <a:ext cx="743976" cy="507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A4567-85C7-4CEF-853D-1D24C5AF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937" y="993812"/>
            <a:ext cx="743976" cy="507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27F3B-F33B-471E-8BE4-B0E52DC640A1}"/>
              </a:ext>
            </a:extLst>
          </p:cNvPr>
          <p:cNvSpPr txBox="1"/>
          <p:nvPr/>
        </p:nvSpPr>
        <p:spPr>
          <a:xfrm rot="18453999">
            <a:off x="108620" y="272257"/>
            <a:ext cx="641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CW</a:t>
            </a:r>
            <a:endParaRPr lang="en-IN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13602-4F8C-4C3A-A896-89DB36AA582A}"/>
              </a:ext>
            </a:extLst>
          </p:cNvPr>
          <p:cNvSpPr txBox="1"/>
          <p:nvPr/>
        </p:nvSpPr>
        <p:spPr>
          <a:xfrm rot="18371048">
            <a:off x="4635" y="472698"/>
            <a:ext cx="12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06/01/22</a:t>
            </a:r>
            <a:endParaRPr lang="en-IN" sz="1800" dirty="0"/>
          </a:p>
        </p:txBody>
      </p:sp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E0E38816-E922-4C66-ACC0-A077830B79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42192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05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2282</TotalTime>
  <Words>96</Words>
  <Application>Microsoft Office PowerPoint</Application>
  <PresentationFormat>On-screen Show (16:9)</PresentationFormat>
  <Paragraphs>31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PowerPoint Presentation</vt:lpstr>
      <vt:lpstr>               Identify the given number </vt:lpstr>
      <vt:lpstr>                      Introduction of number-17</vt:lpstr>
      <vt:lpstr>                               NUMBER-17</vt:lpstr>
      <vt:lpstr>                Song  on numbers-1-20</vt:lpstr>
      <vt:lpstr>PowerPoint Presentation</vt:lpstr>
      <vt:lpstr>IN BK PG NO-17</vt:lpstr>
      <vt:lpstr>               NUMBER-17          (IN NTBK)</vt:lpstr>
      <vt:lpstr>               Count say and write Number-17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41</cp:revision>
  <dcterms:created xsi:type="dcterms:W3CDTF">2021-08-30T13:48:31Z</dcterms:created>
  <dcterms:modified xsi:type="dcterms:W3CDTF">2022-01-05T09:02:31Z</dcterms:modified>
</cp:coreProperties>
</file>