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309" r:id="rId4"/>
    <p:sldId id="300" r:id="rId5"/>
    <p:sldId id="307" r:id="rId6"/>
    <p:sldId id="301" r:id="rId7"/>
    <p:sldId id="304" r:id="rId8"/>
    <p:sldId id="305" r:id="rId9"/>
    <p:sldId id="310" r:id="rId10"/>
    <p:sldId id="311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 snapToGrid="0">
      <p:cViewPr varScale="1">
        <p:scale>
          <a:sx n="90" d="100"/>
          <a:sy n="90" d="100"/>
        </p:scale>
        <p:origin x="82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comparisson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18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620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165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04/08/21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796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49040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05.08.2021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5" y="2690004"/>
            <a:ext cx="32992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-43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2210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NUMBER-5 IN NT BK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4D65-572B-4D47-BBFB-CD5B33A9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0947"/>
            <a:ext cx="8520600" cy="370681"/>
          </a:xfrm>
        </p:spPr>
        <p:txBody>
          <a:bodyPr/>
          <a:lstStyle/>
          <a:p>
            <a:r>
              <a:rPr lang="en-US" sz="2000" dirty="0"/>
              <a:t>                             TRCE AND WRITE NUMBER-5</a:t>
            </a:r>
            <a:endParaRPr lang="en-IN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C0012-9067-4332-8D90-C826E7353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562" y="818707"/>
            <a:ext cx="7864737" cy="4324793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EA57E9-2E49-4999-9985-02E740748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32670"/>
              </p:ext>
            </p:extLst>
          </p:nvPr>
        </p:nvGraphicFramePr>
        <p:xfrm>
          <a:off x="1609061" y="1227749"/>
          <a:ext cx="6096000" cy="380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012199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749761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966946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35146452"/>
                    </a:ext>
                  </a:extLst>
                </a:gridCol>
              </a:tblGrid>
              <a:tr h="94575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31697"/>
                  </a:ext>
                </a:extLst>
              </a:tr>
              <a:tr h="9521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96832"/>
                  </a:ext>
                </a:extLst>
              </a:tr>
              <a:tr h="9521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63457"/>
                  </a:ext>
                </a:extLst>
              </a:tr>
              <a:tr h="95219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78911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08C647B-EDF0-403E-988A-BA8F37A5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71" y="1392865"/>
            <a:ext cx="553558" cy="648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3C2B3-B4CC-4AA4-9056-AD2B97A4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083" y="1415902"/>
            <a:ext cx="553558" cy="648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FA47BA-8D69-4027-888C-CE59DA60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95" y="1373372"/>
            <a:ext cx="553558" cy="648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167DE-E1B1-4F68-A7BE-19DEE333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2" y="1373372"/>
            <a:ext cx="553558" cy="648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4BB1B1-79AC-4617-9AE6-C60BDCD04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310" y="2235051"/>
            <a:ext cx="553558" cy="648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57BC6-2717-4DCB-BB9E-CFF33BA2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31" y="2239925"/>
            <a:ext cx="553558" cy="648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D8BC0-5AE8-42B5-9FAE-B426A03C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098" y="2298847"/>
            <a:ext cx="553558" cy="648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5A1523-38E0-414E-BEC3-47AD6500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934" y="2318340"/>
            <a:ext cx="553558" cy="648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80DF0A-F4D8-42C4-AC36-CC7D73414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26" y="3243685"/>
            <a:ext cx="565242" cy="672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293B5C-5161-4BC2-86CB-A43885EC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32" y="3243685"/>
            <a:ext cx="565242" cy="672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F8BA4B-C602-4431-9ED2-9F59A9BCF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95" y="3294191"/>
            <a:ext cx="565242" cy="672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AD7C7A-930C-4A06-AB46-02F21B881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23" y="3264731"/>
            <a:ext cx="565242" cy="672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53CABE-D278-46A1-AD59-F2F312FB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91" y="4085871"/>
            <a:ext cx="565242" cy="672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7AAD13-793F-4525-85F6-BE1AC196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81" y="4105053"/>
            <a:ext cx="565242" cy="67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A02112-9055-4B63-8791-8D053D08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38" y="4152041"/>
            <a:ext cx="565242" cy="67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4BF0F6-3176-4F95-ADE6-D84B7D4F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62" y="4170180"/>
            <a:ext cx="565242" cy="672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75E6CA-55AA-456D-849A-96B64DB6C0CA}"/>
              </a:ext>
            </a:extLst>
          </p:cNvPr>
          <p:cNvSpPr txBox="1"/>
          <p:nvPr/>
        </p:nvSpPr>
        <p:spPr>
          <a:xfrm rot="19116591">
            <a:off x="12054" y="152250"/>
            <a:ext cx="531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F4698-969B-4183-915D-62CD7911403B}"/>
              </a:ext>
            </a:extLst>
          </p:cNvPr>
          <p:cNvSpPr txBox="1"/>
          <p:nvPr/>
        </p:nvSpPr>
        <p:spPr>
          <a:xfrm rot="18941417">
            <a:off x="-13292" y="377740"/>
            <a:ext cx="8771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05/08/21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40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6" y="285383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275314" y="830046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05/08//21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466" y="1480479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 to10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6650" y="213469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2.Complete the Work given in </a:t>
            </a:r>
            <a:r>
              <a:rPr lang="en-US" sz="1800" dirty="0" err="1">
                <a:solidFill>
                  <a:schemeClr val="bg1"/>
                </a:solidFill>
              </a:rPr>
              <a:t>nt</a:t>
            </a:r>
            <a:r>
              <a:rPr lang="en-US" sz="1800" dirty="0">
                <a:solidFill>
                  <a:schemeClr val="bg1"/>
                </a:solidFill>
              </a:rPr>
              <a:t> bk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391" y="2723678"/>
            <a:ext cx="1350999" cy="17915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60" y="2659776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1" y="2885411"/>
            <a:ext cx="1624456" cy="14779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804" y="55700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AE73E-C453-4295-BB72-BB4170A894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4477" y="911742"/>
            <a:ext cx="1624456" cy="160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3680D-45E5-412C-8EAD-88D94B6EB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950" y="2795798"/>
            <a:ext cx="1369049" cy="1791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BD0C16-4ABC-4D9B-8B5D-32F3A29DD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30" y="911742"/>
            <a:ext cx="1369050" cy="1663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CAD202-A7C8-4204-8B73-2EF5230223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2678" y="911743"/>
            <a:ext cx="1369049" cy="16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353-7C29-48B2-BECE-EB9E428C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159087"/>
            <a:ext cx="8520600" cy="36714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60CEE-1E63-4A3F-BB18-0D3028B8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33" y="1140737"/>
            <a:ext cx="3757113" cy="3621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78CC0-BE4F-4BFB-8F95-40F52B71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3" y="1293137"/>
            <a:ext cx="3757113" cy="3621386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740D6567-8767-4C1B-A9BA-571058D220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8532" y="3988873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99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850A-38EB-404F-AD38-E96A5849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Identify and count the given   pictures 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EBC25-0C21-42B0-A1E1-4919EC0F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18" name="Google Shape;76;p16">
            <a:extLst>
              <a:ext uri="{FF2B5EF4-FFF2-40B4-BE49-F238E27FC236}">
                <a16:creationId xmlns:a16="http://schemas.microsoft.com/office/drawing/2014/main" id="{D8FC2F2A-738D-43AA-BF22-8CBB5A54FE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773" y="4091101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5875F-9D33-44B3-B0D3-B4DEF2791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428" y="3183696"/>
            <a:ext cx="1444674" cy="1620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81EF0E-84E2-4648-A0C0-9EB431D7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27" y="3288937"/>
            <a:ext cx="1348535" cy="1693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1E274C-850D-4B10-B3BC-D8BE45AC1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048" y="1247783"/>
            <a:ext cx="1685454" cy="12584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3819F8-FAEC-4FA8-BC1A-7ABC52799303}"/>
              </a:ext>
            </a:extLst>
          </p:cNvPr>
          <p:cNvSpPr txBox="1"/>
          <p:nvPr/>
        </p:nvSpPr>
        <p:spPr>
          <a:xfrm>
            <a:off x="7066649" y="1848006"/>
            <a:ext cx="5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/</a:t>
            </a:r>
            <a:endParaRPr lang="en-IN" sz="9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98EA2D-4F73-46AF-91D4-C0BAFEADD515}"/>
              </a:ext>
            </a:extLst>
          </p:cNvPr>
          <p:cNvSpPr txBox="1"/>
          <p:nvPr/>
        </p:nvSpPr>
        <p:spPr>
          <a:xfrm>
            <a:off x="7840307" y="1940243"/>
            <a:ext cx="991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3</a:t>
            </a:r>
            <a:endParaRPr lang="en-IN" sz="9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63C89C-2E72-4E16-8905-34A702C2A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773" y="1410661"/>
            <a:ext cx="722548" cy="733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1EF34B-9E02-468D-AD95-46AD8B0D0A41}"/>
              </a:ext>
            </a:extLst>
          </p:cNvPr>
          <p:cNvSpPr txBox="1"/>
          <p:nvPr/>
        </p:nvSpPr>
        <p:spPr>
          <a:xfrm>
            <a:off x="6111174" y="1848006"/>
            <a:ext cx="7729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2</a:t>
            </a: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val="1003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998A-1A25-4487-867B-7F019339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408842"/>
          </a:xfrm>
        </p:spPr>
        <p:txBody>
          <a:bodyPr/>
          <a:lstStyle/>
          <a:p>
            <a:r>
              <a:rPr lang="en-US" sz="1600" dirty="0"/>
              <a:t>                            </a:t>
            </a:r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Count the object and tell the correct number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C2259-4DA1-4587-8F1C-E8E5B100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0078"/>
            <a:ext cx="8520600" cy="408311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25D82-4A5D-42EC-9A8F-F7E5B781E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7" y="900818"/>
            <a:ext cx="2128130" cy="2000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95D96-401B-4E7C-954F-E11F34A7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70" y="2851142"/>
            <a:ext cx="2128130" cy="2000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A19CE-B814-4F8C-A077-D02E00B2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1" y="941559"/>
            <a:ext cx="2128130" cy="2000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E9BDE-5BA0-4AF0-83FF-535AF29D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060" y="2910086"/>
            <a:ext cx="2128130" cy="17498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B358D9-C1F5-4F69-9FEB-3788A9E35125}"/>
              </a:ext>
            </a:extLst>
          </p:cNvPr>
          <p:cNvSpPr txBox="1"/>
          <p:nvPr/>
        </p:nvSpPr>
        <p:spPr>
          <a:xfrm>
            <a:off x="6049760" y="1833055"/>
            <a:ext cx="761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4</a:t>
            </a:r>
            <a:endParaRPr lang="en-IN" sz="9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219D6B-18B0-4AC6-A8F7-546F31775D49}"/>
              </a:ext>
            </a:extLst>
          </p:cNvPr>
          <p:cNvSpPr txBox="1"/>
          <p:nvPr/>
        </p:nvSpPr>
        <p:spPr>
          <a:xfrm>
            <a:off x="6966713" y="1769398"/>
            <a:ext cx="375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/</a:t>
            </a:r>
            <a:endParaRPr lang="en-IN" sz="9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4892E5-96F3-4AF9-80A0-9283596D3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091" y="1053589"/>
            <a:ext cx="722548" cy="733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A4B4E-0FDC-4E8A-AF73-72A279169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81" y="1042308"/>
            <a:ext cx="2128130" cy="2000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C249B-4EBA-482F-AA52-64E7CED2093E}"/>
              </a:ext>
            </a:extLst>
          </p:cNvPr>
          <p:cNvSpPr txBox="1"/>
          <p:nvPr/>
        </p:nvSpPr>
        <p:spPr>
          <a:xfrm>
            <a:off x="7571960" y="1769398"/>
            <a:ext cx="9117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5</a:t>
            </a: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val="11254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E7CB-478E-431A-B08F-177A48A5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              Identify and count the given pictures</a:t>
            </a:r>
            <a:endParaRPr lang="en-IN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40356F5-931B-40D0-BCD1-835F68FC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250" y="976920"/>
            <a:ext cx="8520600" cy="41665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0BD93-5C86-447D-AC5B-264FE24C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92" y="1220892"/>
            <a:ext cx="1164017" cy="145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F3AC7-42AF-487E-8B92-EAAA9A20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3" y="1220893"/>
            <a:ext cx="1164017" cy="1452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51972-CF05-4C88-90BC-D1867937C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102" y="3182196"/>
            <a:ext cx="1054084" cy="145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224BB-20F6-4962-840B-93BFA596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00" y="3078075"/>
            <a:ext cx="1400270" cy="1452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DF322-C853-4633-9C4F-E9313B8A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820" y="1131215"/>
            <a:ext cx="1389063" cy="1452515"/>
          </a:xfrm>
          <a:prstGeom prst="rect">
            <a:avLst/>
          </a:prstGeom>
        </p:spPr>
      </p:pic>
      <p:pic>
        <p:nvPicPr>
          <p:cNvPr id="13" name="Google Shape;76;p16">
            <a:extLst>
              <a:ext uri="{FF2B5EF4-FFF2-40B4-BE49-F238E27FC236}">
                <a16:creationId xmlns:a16="http://schemas.microsoft.com/office/drawing/2014/main" id="{0C70B7E7-E855-4C15-91C5-FF724F66D7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8242" y="397363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19D91B-E2F0-4A9F-A9D8-C35937779052}"/>
              </a:ext>
            </a:extLst>
          </p:cNvPr>
          <p:cNvSpPr txBox="1"/>
          <p:nvPr/>
        </p:nvSpPr>
        <p:spPr>
          <a:xfrm>
            <a:off x="6166696" y="1786920"/>
            <a:ext cx="925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2</a:t>
            </a:r>
            <a:endParaRPr lang="en-IN" sz="9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DD5BF-6A8E-4E69-B075-B73B9926B31C}"/>
              </a:ext>
            </a:extLst>
          </p:cNvPr>
          <p:cNvSpPr txBox="1"/>
          <p:nvPr/>
        </p:nvSpPr>
        <p:spPr>
          <a:xfrm>
            <a:off x="6966713" y="1769398"/>
            <a:ext cx="375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/</a:t>
            </a:r>
            <a:endParaRPr lang="en-IN" sz="9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89AA5-204E-4F60-A37C-B8A06661BF35}"/>
              </a:ext>
            </a:extLst>
          </p:cNvPr>
          <p:cNvSpPr txBox="1"/>
          <p:nvPr/>
        </p:nvSpPr>
        <p:spPr>
          <a:xfrm>
            <a:off x="7569140" y="1830005"/>
            <a:ext cx="9117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5</a:t>
            </a:r>
            <a:endParaRPr lang="en-IN" sz="9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04B2DB-EEE0-43AA-B567-E3A0A1006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57" y="1384793"/>
            <a:ext cx="722548" cy="7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E9A69E9-EC41-4A1C-860A-1BC663BF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3263"/>
            <a:ext cx="8520600" cy="497432"/>
          </a:xfrm>
        </p:spPr>
        <p:txBody>
          <a:bodyPr/>
          <a:lstStyle/>
          <a:p>
            <a:r>
              <a:rPr lang="en-US" dirty="0"/>
              <a:t>                     </a:t>
            </a:r>
            <a:r>
              <a:rPr lang="en-US" dirty="0" err="1"/>
              <a:t>Recpitulation</a:t>
            </a:r>
            <a:r>
              <a:rPr lang="en-US" dirty="0"/>
              <a:t>  of number-5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38566E-BF5E-473D-91A0-4ECE48522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40461"/>
            <a:ext cx="8520600" cy="372841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7830" y="398661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3B517-3C7E-43C8-AC25-C7317AA7D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632" y="3180409"/>
            <a:ext cx="1638394" cy="1122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8264A-960B-4331-B559-4A831BCE3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81" y="3180409"/>
            <a:ext cx="1638394" cy="1122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1839A-EBBD-4EF8-9609-13239585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76" y="1471187"/>
            <a:ext cx="1638394" cy="1122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687A72-4F1C-4C24-928C-8A02C7AB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11" y="1471187"/>
            <a:ext cx="1638394" cy="1122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A5936-4047-4CE3-B333-AD05C518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76" y="1384237"/>
            <a:ext cx="1638394" cy="1122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EFA4AA-525A-4E07-9D86-10C2264A7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47" y="1384237"/>
            <a:ext cx="1937352" cy="29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FDD5-7E1C-4CF9-A012-ADA6D69F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887"/>
            <a:ext cx="8520600" cy="28425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82756-FCA8-4419-B1B0-A3E605A9B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97529"/>
            <a:ext cx="8520600" cy="397134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2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B24BC-0C66-422C-8A41-A146C8B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74" y="1435635"/>
            <a:ext cx="2654101" cy="2978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5DFDE-F028-4C72-892E-6525C4F85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22" y="1250038"/>
            <a:ext cx="1385180" cy="1674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81EA8-3038-4EF7-82D4-6B7E135EA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94" y="2645743"/>
            <a:ext cx="1385180" cy="1674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0B6D39-9367-4CB9-B811-62DCC7E78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889" y="2712833"/>
            <a:ext cx="1385180" cy="16748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05B8F5-EB5D-4422-A49C-FDCE921E7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478" y="1250037"/>
            <a:ext cx="1385180" cy="1674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0D1D2-F675-48A4-AF68-0D185A0A3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735" y="1122863"/>
            <a:ext cx="1385180" cy="16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469E-0AD4-4F93-AC63-782ACA5C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0" y="136952"/>
            <a:ext cx="8521700" cy="312410"/>
          </a:xfrm>
        </p:spPr>
        <p:txBody>
          <a:bodyPr/>
          <a:lstStyle/>
          <a:p>
            <a:r>
              <a:rPr lang="en-US" dirty="0"/>
              <a:t>                          Number-5 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A980A88-6AF7-44FF-B625-7CEC3740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736" y="646980"/>
            <a:ext cx="8520600" cy="438138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8112F-A704-4615-9584-58900982BDB2}"/>
              </a:ext>
            </a:extLst>
          </p:cNvPr>
          <p:cNvSpPr txBox="1"/>
          <p:nvPr/>
        </p:nvSpPr>
        <p:spPr>
          <a:xfrm rot="18282707">
            <a:off x="12054" y="152250"/>
            <a:ext cx="531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333CF-6907-4EEC-B38B-53F3ADFA44A8}"/>
              </a:ext>
            </a:extLst>
          </p:cNvPr>
          <p:cNvSpPr txBox="1"/>
          <p:nvPr/>
        </p:nvSpPr>
        <p:spPr>
          <a:xfrm rot="18941417">
            <a:off x="-13292" y="377740"/>
            <a:ext cx="8771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05/08/21</a:t>
            </a:r>
            <a:endParaRPr lang="en-IN" dirty="0"/>
          </a:p>
        </p:txBody>
      </p:sp>
      <p:pic>
        <p:nvPicPr>
          <p:cNvPr id="10" name="Google Shape;76;p16">
            <a:extLst>
              <a:ext uri="{FF2B5EF4-FFF2-40B4-BE49-F238E27FC236}">
                <a16:creationId xmlns:a16="http://schemas.microsoft.com/office/drawing/2014/main" id="{86632198-2D6E-40E0-BCAF-392B12488C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6965" y="4260998"/>
            <a:ext cx="925650" cy="8585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D55FAB3-77B4-42A1-B17A-DC67D02D7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09424"/>
              </p:ext>
            </p:extLst>
          </p:nvPr>
        </p:nvGraphicFramePr>
        <p:xfrm>
          <a:off x="1325526" y="757718"/>
          <a:ext cx="6096000" cy="408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827220035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1729909344"/>
                    </a:ext>
                  </a:extLst>
                </a:gridCol>
                <a:gridCol w="1474382">
                  <a:extLst>
                    <a:ext uri="{9D8B030D-6E8A-4147-A177-3AD203B41FA5}">
                      <a16:colId xmlns:a16="http://schemas.microsoft.com/office/drawing/2014/main" val="24480502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0664730"/>
                    </a:ext>
                  </a:extLst>
                </a:gridCol>
              </a:tblGrid>
              <a:tr h="102135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087096"/>
                  </a:ext>
                </a:extLst>
              </a:tr>
              <a:tr h="102135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262806"/>
                  </a:ext>
                </a:extLst>
              </a:tr>
              <a:tr h="102135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809390"/>
                  </a:ext>
                </a:extLst>
              </a:tr>
              <a:tr h="102135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78286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2DA5737-4240-4D89-8CA1-C586B063B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474" y="947201"/>
            <a:ext cx="995933" cy="723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B2D6D-0C36-4FF6-B640-5642DC5AE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432" y="2108977"/>
            <a:ext cx="752586" cy="636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E7BE9-346F-4FEE-9A85-A99A10C8E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852" y="2130529"/>
            <a:ext cx="752586" cy="636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B3F67D-F68C-49CE-80B2-841F631A5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245" y="2090370"/>
            <a:ext cx="752586" cy="636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7B19E1-EBBD-4B0D-A3B8-0BAF4882C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717" y="2072649"/>
            <a:ext cx="752586" cy="636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3D0439-6895-4D38-A806-BEB0903B7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890" y="2054253"/>
            <a:ext cx="752586" cy="6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117</Words>
  <Application>Microsoft Office PowerPoint</Application>
  <PresentationFormat>On-screen Show (16:9)</PresentationFormat>
  <Paragraphs>43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NUMBERS</vt:lpstr>
      <vt:lpstr>PowerPoint Presentation</vt:lpstr>
      <vt:lpstr>Identify and count the given   pictures  </vt:lpstr>
      <vt:lpstr>                            Count the object and tell the correct number</vt:lpstr>
      <vt:lpstr>              Identify and count the given pictures</vt:lpstr>
      <vt:lpstr>                     Recpitulation  of number-5</vt:lpstr>
      <vt:lpstr>PowerPoint Presentation</vt:lpstr>
      <vt:lpstr>                          Number-5 </vt:lpstr>
      <vt:lpstr>                             TRCE AND WRITE NUMBER-5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MEERA</dc:creator>
  <cp:lastModifiedBy>meera.raj04@outlook.com</cp:lastModifiedBy>
  <cp:revision>295</cp:revision>
  <dcterms:modified xsi:type="dcterms:W3CDTF">2021-08-05T05:06:46Z</dcterms:modified>
</cp:coreProperties>
</file>