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338" r:id="rId3"/>
    <p:sldId id="350" r:id="rId4"/>
    <p:sldId id="339" r:id="rId5"/>
    <p:sldId id="317" r:id="rId6"/>
    <p:sldId id="342" r:id="rId7"/>
    <p:sldId id="351" r:id="rId8"/>
    <p:sldId id="352" r:id="rId9"/>
    <p:sldId id="274" r:id="rId10"/>
    <p:sldId id="259" r:id="rId1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04.01.2022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63521" y="2658127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1757" y="2658469"/>
            <a:ext cx="250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:NUMBER-16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AFD6-A184-4BC5-B417-6B51C4D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4" y="0"/>
            <a:ext cx="8520600" cy="371192"/>
          </a:xfrm>
        </p:spPr>
        <p:txBody>
          <a:bodyPr/>
          <a:lstStyle/>
          <a:p>
            <a:r>
              <a:rPr lang="en-IN" dirty="0"/>
              <a:t>               Identify the given number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949-8AC4-4C36-9372-2A17A91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5477B-707F-483A-AC0E-E4650FF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45" y="1062965"/>
            <a:ext cx="1373911" cy="2168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7BB9D-B9CB-43F8-B8E4-470D808A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38" y="1062965"/>
            <a:ext cx="1373911" cy="216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AFDB1-6BFE-46AD-AE4A-F14BF166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06" y="1156949"/>
            <a:ext cx="1251697" cy="15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12D53-BA5B-4084-B60B-9E8528F0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84" y="1070834"/>
            <a:ext cx="1180001" cy="17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3DA1-8972-4562-A91F-82DC72F4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706" y="3163192"/>
            <a:ext cx="1351000" cy="164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857BB-7988-4709-A6E2-851C21D81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89" y="795376"/>
            <a:ext cx="1733652" cy="216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3A970-5D86-4668-8129-82C0C32D0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9" y="3231914"/>
            <a:ext cx="995394" cy="1511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EED760-A8F7-488C-A036-86B993858E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752" y="3208053"/>
            <a:ext cx="1469907" cy="1729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86A2E-C372-4009-9658-78CAD91FA4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4526" y="3069483"/>
            <a:ext cx="1583637" cy="18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9676-AC90-4725-9B23-983FE123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54" y="83518"/>
            <a:ext cx="8520600" cy="29925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10E9C3-7369-4E77-9FD8-F766C84A7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901" y="988163"/>
            <a:ext cx="642313" cy="311578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F50A0-81EC-4F62-8908-D8F4AA7FF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16" y="1039554"/>
            <a:ext cx="1373911" cy="3519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D4535-6E39-48DE-A880-E8D4F1EF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306" y="510362"/>
            <a:ext cx="3810000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AA10-5D16-495B-811E-B87925ED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0" y="82887"/>
            <a:ext cx="7419959" cy="233984"/>
          </a:xfrm>
        </p:spPr>
        <p:txBody>
          <a:bodyPr/>
          <a:lstStyle/>
          <a:p>
            <a:r>
              <a:rPr lang="en-US" dirty="0"/>
              <a:t>Identify and count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5CD7-5F80-4836-B4FF-8DDF035D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14715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D3141-174A-4EE8-B03F-B12040E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5" y="727603"/>
            <a:ext cx="1021359" cy="126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297BB-7DC5-4FF3-9502-8C0181B0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662385"/>
            <a:ext cx="1008612" cy="138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E0B9B-7563-4142-BC94-85B84B2D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724333"/>
            <a:ext cx="1033507" cy="126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5984F-A054-4960-8CD2-4BDD95A7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22" y="724333"/>
            <a:ext cx="1008613" cy="1261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DEA3C-47E3-4AC1-85D0-C637071E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40" y="712466"/>
            <a:ext cx="749171" cy="126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2E649-41F3-41E9-A05D-6C16D16C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139241"/>
            <a:ext cx="812640" cy="126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0177-9650-4CDA-9350-B2B5CBA6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2098970"/>
            <a:ext cx="812640" cy="126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6958C-35C1-40DE-B5A2-D51421A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35" y="2139241"/>
            <a:ext cx="812640" cy="1261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FFB09-02A2-4105-B5BA-A61E2BF6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75" y="2122613"/>
            <a:ext cx="812640" cy="1261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27AA3-3789-4531-B9CB-3BFD3E7D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08" y="3400988"/>
            <a:ext cx="812640" cy="1261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C0676-2574-4A01-8AAC-02F2FEBB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4" y="3378792"/>
            <a:ext cx="812640" cy="1261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1ACDE-A12F-408C-9036-2409E736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49" y="743035"/>
            <a:ext cx="812640" cy="126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79864-AD9A-4171-A47B-7457960F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72" y="3519153"/>
            <a:ext cx="812640" cy="1261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296FC-FE80-427A-B274-554D8EDF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21" y="3483547"/>
            <a:ext cx="812640" cy="12617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D669BD-9205-44A8-95B6-837605C0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917" y="1974212"/>
            <a:ext cx="812640" cy="12617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C7CEFB-BEC0-420C-B770-81034F05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33" y="1974213"/>
            <a:ext cx="812640" cy="1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964" y="4410676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1" y="530060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069097" y="2218726"/>
            <a:ext cx="500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2400" dirty="0"/>
              <a:t>NUMBER-16  IN NT BK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93AF-2176-4EBF-B2BF-CDE52BAF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4" y="120031"/>
            <a:ext cx="8520600" cy="420900"/>
          </a:xfrm>
        </p:spPr>
        <p:txBody>
          <a:bodyPr/>
          <a:lstStyle/>
          <a:p>
            <a:r>
              <a:rPr lang="en-US" dirty="0"/>
              <a:t>Number-16(In </a:t>
            </a:r>
            <a:r>
              <a:rPr lang="en-US" dirty="0" err="1"/>
              <a:t>nt</a:t>
            </a:r>
            <a:r>
              <a:rPr lang="en-US" dirty="0"/>
              <a:t> bk)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C120E84-3536-43A6-80B9-E3B3883EF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0853"/>
              </p:ext>
            </p:extLst>
          </p:nvPr>
        </p:nvGraphicFramePr>
        <p:xfrm>
          <a:off x="776177" y="539749"/>
          <a:ext cx="7581016" cy="448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54">
                  <a:extLst>
                    <a:ext uri="{9D8B030D-6E8A-4147-A177-3AD203B41FA5}">
                      <a16:colId xmlns:a16="http://schemas.microsoft.com/office/drawing/2014/main" val="1662836269"/>
                    </a:ext>
                  </a:extLst>
                </a:gridCol>
                <a:gridCol w="1895254">
                  <a:extLst>
                    <a:ext uri="{9D8B030D-6E8A-4147-A177-3AD203B41FA5}">
                      <a16:colId xmlns:a16="http://schemas.microsoft.com/office/drawing/2014/main" val="2568232731"/>
                    </a:ext>
                  </a:extLst>
                </a:gridCol>
                <a:gridCol w="1895254">
                  <a:extLst>
                    <a:ext uri="{9D8B030D-6E8A-4147-A177-3AD203B41FA5}">
                      <a16:colId xmlns:a16="http://schemas.microsoft.com/office/drawing/2014/main" val="1167174188"/>
                    </a:ext>
                  </a:extLst>
                </a:gridCol>
                <a:gridCol w="1895254">
                  <a:extLst>
                    <a:ext uri="{9D8B030D-6E8A-4147-A177-3AD203B41FA5}">
                      <a16:colId xmlns:a16="http://schemas.microsoft.com/office/drawing/2014/main" val="1806469405"/>
                    </a:ext>
                  </a:extLst>
                </a:gridCol>
              </a:tblGrid>
              <a:tr h="89674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356724"/>
                  </a:ext>
                </a:extLst>
              </a:tr>
              <a:tr h="89674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15031"/>
                  </a:ext>
                </a:extLst>
              </a:tr>
              <a:tr h="89674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690287"/>
                  </a:ext>
                </a:extLst>
              </a:tr>
              <a:tr h="89674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349744"/>
                  </a:ext>
                </a:extLst>
              </a:tr>
              <a:tr h="89674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5608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1A3CD18-0079-4C11-87C0-BAA8302F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47" y="539749"/>
            <a:ext cx="933299" cy="839972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0A45D3B-CE5D-4114-8CB1-288C4B6D875A}"/>
              </a:ext>
            </a:extLst>
          </p:cNvPr>
          <p:cNvSpPr/>
          <p:nvPr/>
        </p:nvSpPr>
        <p:spPr>
          <a:xfrm>
            <a:off x="2785730" y="1733107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E16946C-61B3-4A33-8A27-37DAF47B5390}"/>
              </a:ext>
            </a:extLst>
          </p:cNvPr>
          <p:cNvSpPr/>
          <p:nvPr/>
        </p:nvSpPr>
        <p:spPr>
          <a:xfrm>
            <a:off x="2785730" y="2532408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F2BF89F-03A9-467E-88CF-36DFE5621261}"/>
              </a:ext>
            </a:extLst>
          </p:cNvPr>
          <p:cNvSpPr/>
          <p:nvPr/>
        </p:nvSpPr>
        <p:spPr>
          <a:xfrm>
            <a:off x="4125434" y="1733107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53529E-9117-4884-ABB7-1BE5347C6D3E}"/>
              </a:ext>
            </a:extLst>
          </p:cNvPr>
          <p:cNvSpPr/>
          <p:nvPr/>
        </p:nvSpPr>
        <p:spPr>
          <a:xfrm>
            <a:off x="5436780" y="1733107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ACB4D5E-6B41-4177-AA96-AE9B62F8E2C6}"/>
              </a:ext>
            </a:extLst>
          </p:cNvPr>
          <p:cNvSpPr/>
          <p:nvPr/>
        </p:nvSpPr>
        <p:spPr>
          <a:xfrm>
            <a:off x="6776484" y="1733107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E40B19C-6AE7-4711-91D5-0D12E72683D3}"/>
              </a:ext>
            </a:extLst>
          </p:cNvPr>
          <p:cNvSpPr/>
          <p:nvPr/>
        </p:nvSpPr>
        <p:spPr>
          <a:xfrm>
            <a:off x="5436780" y="2531079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4F7043-5D6A-4296-90F7-C2BB7F5D23CF}"/>
              </a:ext>
            </a:extLst>
          </p:cNvPr>
          <p:cNvSpPr/>
          <p:nvPr/>
        </p:nvSpPr>
        <p:spPr>
          <a:xfrm>
            <a:off x="4125434" y="2532408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3342853-1686-48D5-B5A3-4BF77C3CF49C}"/>
              </a:ext>
            </a:extLst>
          </p:cNvPr>
          <p:cNvSpPr/>
          <p:nvPr/>
        </p:nvSpPr>
        <p:spPr>
          <a:xfrm>
            <a:off x="6748126" y="2531078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9F3314E-C163-49A5-B0D5-374D5DE4BBE3}"/>
              </a:ext>
            </a:extLst>
          </p:cNvPr>
          <p:cNvSpPr/>
          <p:nvPr/>
        </p:nvSpPr>
        <p:spPr>
          <a:xfrm>
            <a:off x="2857429" y="3390458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FF17106-6C20-4912-B1F4-158442127D1F}"/>
              </a:ext>
            </a:extLst>
          </p:cNvPr>
          <p:cNvSpPr/>
          <p:nvPr/>
        </p:nvSpPr>
        <p:spPr>
          <a:xfrm>
            <a:off x="4128880" y="3423684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9FFBEFD-1428-4DF9-9379-E23E037FFA3B}"/>
              </a:ext>
            </a:extLst>
          </p:cNvPr>
          <p:cNvSpPr/>
          <p:nvPr/>
        </p:nvSpPr>
        <p:spPr>
          <a:xfrm>
            <a:off x="5360534" y="3469663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26A5363-A052-42E3-86F7-49313D8BC9A1}"/>
              </a:ext>
            </a:extLst>
          </p:cNvPr>
          <p:cNvSpPr/>
          <p:nvPr/>
        </p:nvSpPr>
        <p:spPr>
          <a:xfrm>
            <a:off x="6703684" y="3390458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E54EBCF-6363-4A21-ABBD-1A37D6237C4C}"/>
              </a:ext>
            </a:extLst>
          </p:cNvPr>
          <p:cNvSpPr/>
          <p:nvPr/>
        </p:nvSpPr>
        <p:spPr>
          <a:xfrm>
            <a:off x="4125434" y="4383608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0D0196B-C34A-4E78-BD6B-C0FB97B06301}"/>
              </a:ext>
            </a:extLst>
          </p:cNvPr>
          <p:cNvSpPr/>
          <p:nvPr/>
        </p:nvSpPr>
        <p:spPr>
          <a:xfrm>
            <a:off x="5436780" y="4354550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66EE34F-1555-42EE-B0A2-F24676E6DD4C}"/>
              </a:ext>
            </a:extLst>
          </p:cNvPr>
          <p:cNvSpPr/>
          <p:nvPr/>
        </p:nvSpPr>
        <p:spPr>
          <a:xfrm>
            <a:off x="6748126" y="4271978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4D8623A-CF7C-445C-AE5E-903FD1E800E9}"/>
              </a:ext>
            </a:extLst>
          </p:cNvPr>
          <p:cNvSpPr/>
          <p:nvPr/>
        </p:nvSpPr>
        <p:spPr>
          <a:xfrm>
            <a:off x="2799809" y="4351491"/>
            <a:ext cx="882502" cy="4984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0A685C-BB4F-49B9-8AA2-A7A0089B1B4F}"/>
              </a:ext>
            </a:extLst>
          </p:cNvPr>
          <p:cNvSpPr txBox="1"/>
          <p:nvPr/>
        </p:nvSpPr>
        <p:spPr>
          <a:xfrm rot="18393951">
            <a:off x="-86243" y="435783"/>
            <a:ext cx="128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04/01/22</a:t>
            </a:r>
            <a:endParaRPr lang="en-IN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00A03-93CA-4373-80A4-AD277AB2C3AF}"/>
              </a:ext>
            </a:extLst>
          </p:cNvPr>
          <p:cNvSpPr txBox="1"/>
          <p:nvPr/>
        </p:nvSpPr>
        <p:spPr>
          <a:xfrm rot="18393951">
            <a:off x="22208" y="218580"/>
            <a:ext cx="685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CW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99760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4327-1770-49C1-ABA5-5CBCDFE4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4459"/>
            <a:ext cx="8520600" cy="294639"/>
          </a:xfrm>
        </p:spPr>
        <p:txBody>
          <a:bodyPr/>
          <a:lstStyle/>
          <a:p>
            <a:r>
              <a:rPr lang="en-US" dirty="0"/>
              <a:t>Say and write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4E515A-BB94-4DF5-8DA0-3871BF702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56321"/>
              </p:ext>
            </p:extLst>
          </p:nvPr>
        </p:nvGraphicFramePr>
        <p:xfrm>
          <a:off x="1524000" y="539749"/>
          <a:ext cx="6096000" cy="440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050114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767741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081822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20502856"/>
                    </a:ext>
                  </a:extLst>
                </a:gridCol>
              </a:tblGrid>
              <a:tr h="8818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050442"/>
                  </a:ext>
                </a:extLst>
              </a:tr>
              <a:tr h="8818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507746"/>
                  </a:ext>
                </a:extLst>
              </a:tr>
              <a:tr h="8818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348298"/>
                  </a:ext>
                </a:extLst>
              </a:tr>
              <a:tr h="8818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218691"/>
                  </a:ext>
                </a:extLst>
              </a:tr>
              <a:tr h="8818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22992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4E5C622-7488-4C4A-BB15-AB5FA2CB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890" y="1421750"/>
            <a:ext cx="933299" cy="839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6E5FD-D0AF-4227-9188-B5718C53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24" y="539749"/>
            <a:ext cx="933299" cy="839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184AD-6687-4292-87E3-540BAFEDF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767" y="563819"/>
            <a:ext cx="933299" cy="839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73E6D-C666-4E26-9F2B-684C3325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82" y="563819"/>
            <a:ext cx="933299" cy="839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AB565-3FFC-4782-89B0-835DB52C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28" y="1443809"/>
            <a:ext cx="933299" cy="839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9868E-FB45-42C9-B655-135070C7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921" y="1454442"/>
            <a:ext cx="933299" cy="839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47095F-619B-4F02-BDE4-CC860F97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414" y="1454442"/>
            <a:ext cx="933299" cy="839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B6D13C-1067-4DCE-A3FB-78C65712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19" y="561769"/>
            <a:ext cx="933299" cy="839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257D58-B0AB-4E86-AD12-39C7B21D90D4}"/>
              </a:ext>
            </a:extLst>
          </p:cNvPr>
          <p:cNvSpPr txBox="1"/>
          <p:nvPr/>
        </p:nvSpPr>
        <p:spPr>
          <a:xfrm rot="18393951">
            <a:off x="-86243" y="435783"/>
            <a:ext cx="128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04/01/22</a:t>
            </a:r>
            <a:endParaRPr lang="en-IN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C573B8-E5DD-4D47-B632-98CF4E070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27" y="2371106"/>
            <a:ext cx="933299" cy="726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ECD1D1-7013-4941-BD47-5FD3A036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24" y="2381130"/>
            <a:ext cx="933299" cy="726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E2A2FB-9199-49D4-B724-300E4FB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21" y="2314384"/>
            <a:ext cx="933299" cy="839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D63EFD-5BCB-448E-A1AF-9E2D754BA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889" y="2336443"/>
            <a:ext cx="933299" cy="8399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3CFA82-FA67-45F9-909C-9A2E27C9C795}"/>
              </a:ext>
            </a:extLst>
          </p:cNvPr>
          <p:cNvSpPr txBox="1"/>
          <p:nvPr/>
        </p:nvSpPr>
        <p:spPr>
          <a:xfrm rot="18393951">
            <a:off x="35329" y="194241"/>
            <a:ext cx="685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CW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6707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354004"/>
            <a:ext cx="8086725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04839" y="101471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04/01/22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4619" y="1408456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434619" y="2048421"/>
            <a:ext cx="4199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2.Complete the work given in </a:t>
            </a:r>
            <a:r>
              <a:rPr lang="en-US" sz="2000" dirty="0" err="1">
                <a:solidFill>
                  <a:schemeClr val="bg1"/>
                </a:solidFill>
              </a:rPr>
              <a:t>nt</a:t>
            </a:r>
            <a:r>
              <a:rPr lang="en-US" sz="2000" dirty="0">
                <a:solidFill>
                  <a:schemeClr val="bg1"/>
                </a:solidFill>
              </a:rPr>
              <a:t> bk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2063</TotalTime>
  <Words>85</Words>
  <Application>Microsoft Office PowerPoint</Application>
  <PresentationFormat>On-screen Show (16:9)</PresentationFormat>
  <Paragraphs>28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PowerPoint Presentation</vt:lpstr>
      <vt:lpstr>               Identify the given number </vt:lpstr>
      <vt:lpstr>PowerPoint Presentation</vt:lpstr>
      <vt:lpstr>Identify and count the objects</vt:lpstr>
      <vt:lpstr>PowerPoint Presentation</vt:lpstr>
      <vt:lpstr>PowerPoint Presentation</vt:lpstr>
      <vt:lpstr>Number-16(In nt bk)</vt:lpstr>
      <vt:lpstr>Say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35</cp:revision>
  <dcterms:created xsi:type="dcterms:W3CDTF">2021-08-30T13:48:31Z</dcterms:created>
  <dcterms:modified xsi:type="dcterms:W3CDTF">2022-01-03T09:29:22Z</dcterms:modified>
</cp:coreProperties>
</file>