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10" r:id="rId4"/>
    <p:sldId id="311" r:id="rId5"/>
    <p:sldId id="312" r:id="rId6"/>
    <p:sldId id="313" r:id="rId7"/>
    <p:sldId id="317" r:id="rId8"/>
    <p:sldId id="315" r:id="rId9"/>
    <p:sldId id="316" r:id="rId10"/>
    <p:sldId id="314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213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02/09/21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978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02/09/21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589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02.09.2021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04982" y="2689916"/>
            <a:ext cx="3667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NUMBER-ACTIVITY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2380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ACTIVITY IN NOTE BK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C2DA-7A6E-47DA-A3DF-A8A315FC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5060"/>
            <a:ext cx="8520600" cy="382773"/>
          </a:xfrm>
        </p:spPr>
        <p:txBody>
          <a:bodyPr/>
          <a:lstStyle/>
          <a:p>
            <a:r>
              <a:rPr lang="en-US" sz="2400" dirty="0"/>
              <a:t>                                     ACTIVITY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F99B-E1C5-4101-A354-6CE0608F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3526"/>
            <a:ext cx="8520600" cy="4579974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        Color the picture as per the given number</a:t>
            </a:r>
          </a:p>
          <a:p>
            <a:pPr marL="114300" indent="0">
              <a:buNone/>
            </a:pPr>
            <a:r>
              <a:rPr lang="en-US" dirty="0"/>
              <a:t>           </a:t>
            </a:r>
            <a:r>
              <a:rPr lang="en-US" sz="2800" dirty="0"/>
              <a:t>3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        4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         2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          </a:t>
            </a:r>
            <a:r>
              <a:rPr lang="en-US" sz="2800" dirty="0"/>
              <a:t>1</a:t>
            </a:r>
            <a:endParaRPr lang="en-I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357B8-6E35-483D-B087-032FEF8C8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17" y="938766"/>
            <a:ext cx="824909" cy="730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944A7-2AD6-4B04-9811-D6221A89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40" y="915729"/>
            <a:ext cx="824909" cy="730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85C79-DB8D-403B-BE39-F3D02AC8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064" y="947849"/>
            <a:ext cx="824909" cy="730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465180-BCCB-47B6-94AD-F63C0B4F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88" y="947849"/>
            <a:ext cx="824909" cy="73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E8377-BC59-412B-A7E7-DBA496B40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84" y="1935125"/>
            <a:ext cx="801951" cy="730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20FB7-C9C4-449B-AF9C-F8AD479DE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842" y="1895030"/>
            <a:ext cx="801951" cy="730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511061-B9F2-40C4-B82C-E5BD80750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48" y="1842314"/>
            <a:ext cx="801951" cy="730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53E48-921B-4A2C-B6E4-C024283A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584" y="1823264"/>
            <a:ext cx="801951" cy="730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182374-CB4E-4F3D-B50E-BF62AEC7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26" y="1701429"/>
            <a:ext cx="801951" cy="730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70D23D-D98F-49CB-899D-D222022B2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621" y="2977115"/>
            <a:ext cx="938899" cy="858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080694-5824-4658-8FA4-8A7E3251C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87" y="2949537"/>
            <a:ext cx="938899" cy="8585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29023-B79F-4319-B613-C616FBD5E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257" y="2949537"/>
            <a:ext cx="938899" cy="858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9A1473-469E-4152-B08A-E86920FC6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315" y="2929157"/>
            <a:ext cx="938899" cy="858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FE5A33-84B1-4D86-B7DB-F8700F19B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414" y="4204734"/>
            <a:ext cx="658621" cy="6657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27B429-089F-4111-879D-C0C7A9333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576" y="4186295"/>
            <a:ext cx="658621" cy="665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136183-8405-4A8D-8F31-774555014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554" y="4213145"/>
            <a:ext cx="658621" cy="665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1CA3E2-40FF-411A-A564-655EC36DA416}"/>
              </a:ext>
            </a:extLst>
          </p:cNvPr>
          <p:cNvSpPr txBox="1"/>
          <p:nvPr/>
        </p:nvSpPr>
        <p:spPr>
          <a:xfrm rot="18596210">
            <a:off x="-29041" y="315625"/>
            <a:ext cx="801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/>
              <a:t>HW</a:t>
            </a:r>
            <a:endParaRPr lang="en-IN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21116-7DBF-46CA-AE35-6DD6C58117B2}"/>
              </a:ext>
            </a:extLst>
          </p:cNvPr>
          <p:cNvSpPr txBox="1"/>
          <p:nvPr/>
        </p:nvSpPr>
        <p:spPr>
          <a:xfrm rot="18508662">
            <a:off x="-120546" y="450004"/>
            <a:ext cx="1352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/>
              <a:t>02/09/21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1070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346841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379992" y="101471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02/09//21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9049" y="2137007"/>
            <a:ext cx="375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</a:t>
            </a:r>
            <a:r>
              <a:rPr lang="en-US" sz="1600" dirty="0">
                <a:solidFill>
                  <a:schemeClr val="bg1"/>
                </a:solidFill>
              </a:rPr>
              <a:t>DO THE HW GIVEN IN NOTE BK.</a:t>
            </a:r>
            <a:endParaRPr lang="en-IN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564"/>
            <a:ext cx="8520600" cy="487482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dirty="0">
                <a:solidFill>
                  <a:srgbClr val="C00000"/>
                </a:solidFill>
              </a:rPr>
              <a:t>Identify and count the given pictures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7DF8-ED1E-4F2B-A168-C5445559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39998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0BD93-5C86-447D-AC5B-264FE24C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40" y="867807"/>
            <a:ext cx="1828800" cy="145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F3AC7-42AF-487E-8B92-EAAA9A20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0" y="867808"/>
            <a:ext cx="1828800" cy="1452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51972-CF05-4C88-90BC-D1867937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79414"/>
            <a:ext cx="1828800" cy="145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224BB-20F6-4962-840B-93BFA596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07" y="2708877"/>
            <a:ext cx="1828800" cy="1452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DF322-C853-4633-9C4F-E9313B8A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56" y="867807"/>
            <a:ext cx="1828800" cy="1452515"/>
          </a:xfrm>
          <a:prstGeom prst="rect">
            <a:avLst/>
          </a:prstGeom>
        </p:spPr>
      </p:pic>
      <p:pic>
        <p:nvPicPr>
          <p:cNvPr id="13" name="Google Shape;76;p16">
            <a:extLst>
              <a:ext uri="{FF2B5EF4-FFF2-40B4-BE49-F238E27FC236}">
                <a16:creationId xmlns:a16="http://schemas.microsoft.com/office/drawing/2014/main" id="{0C70B7E7-E855-4C15-91C5-FF724F66D7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242" y="3973639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22A37A-1E4B-411C-A7EE-55619ED8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42" y="2708876"/>
            <a:ext cx="1828800" cy="14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8D42-EF3C-4DE0-9E69-E5138682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09550"/>
            <a:ext cx="8470350" cy="295275"/>
          </a:xfrm>
        </p:spPr>
        <p:txBody>
          <a:bodyPr/>
          <a:lstStyle/>
          <a:p>
            <a:r>
              <a:rPr lang="en-US" sz="1800" dirty="0"/>
              <a:t>                                     COUNTING IN FINGERS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78D74-4DA0-4EF8-B762-4FC543E6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52475"/>
            <a:ext cx="8520600" cy="3816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F174A-2EF8-4E78-9DAF-8DAEACF1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2" y="1190625"/>
            <a:ext cx="2317278" cy="3114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0C84B1-7A10-4164-859E-E0A9E0EBA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9" y="981076"/>
            <a:ext cx="4010025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5DECB-D7BF-40B8-B168-70F5A9FF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0"/>
            <a:ext cx="8096250" cy="50482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A6A67-8520-454E-9D9B-087E97CF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75" y="914398"/>
            <a:ext cx="2095500" cy="165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644CD-9DAB-4E26-802F-824EB74C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75" y="2845611"/>
            <a:ext cx="2095500" cy="16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6EA18-4BAB-4FB2-BE54-289514BE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00" y="914399"/>
            <a:ext cx="2095500" cy="1657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358DE-9820-4C44-B6FC-FBF1876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25" y="852485"/>
            <a:ext cx="2095500" cy="1704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BF264E-3F2F-491C-90D5-FE636263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37" y="2845611"/>
            <a:ext cx="2095500" cy="165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BF99C-4EEE-48FC-A5D5-3AF4E0B0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25" y="2624138"/>
            <a:ext cx="2095500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2A79E-8B21-4B44-9675-62310A25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2" y="916796"/>
            <a:ext cx="1581922" cy="3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0EED-B73B-46D5-9BE3-60A28C2F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825"/>
            <a:ext cx="8520600" cy="444505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9F6A-BC3C-48FB-8CA8-2BA7B087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23" y="781050"/>
            <a:ext cx="1762125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A7F6B-7839-429F-9C5C-E1E504869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24" y="657225"/>
            <a:ext cx="1762125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85110-D7B3-4E82-B624-E3AB88D4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866775"/>
            <a:ext cx="1762125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B3F8D-BA97-4F0B-8FDB-D4B50B5E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37" y="2457487"/>
            <a:ext cx="17621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EEE67-6893-4BF2-9667-122A19A9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961" y="2553287"/>
            <a:ext cx="1762125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60A43-65CE-4F23-85FB-06738BE2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96" y="2574950"/>
            <a:ext cx="1762125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F328F-B14D-44AC-BE29-34E46D04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6" y="657225"/>
            <a:ext cx="231727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2B39-B856-42F5-B016-7F78AC4B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4783"/>
            <a:ext cx="8520600" cy="299254"/>
          </a:xfrm>
        </p:spPr>
        <p:txBody>
          <a:bodyPr/>
          <a:lstStyle/>
          <a:p>
            <a:r>
              <a:rPr lang="en-US" dirty="0"/>
              <a:t>                               NUMBER-6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73606-5C75-4D49-99EF-813932A4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846" y="563526"/>
            <a:ext cx="7641453" cy="4579974"/>
          </a:xfrm>
        </p:spPr>
        <p:txBody>
          <a:bodyPr/>
          <a:lstStyle/>
          <a:p>
            <a:pPr marL="114300" indent="0">
              <a:buNone/>
            </a:pP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2666713-BD41-4172-BA5C-71397B801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41103"/>
              </p:ext>
            </p:extLst>
          </p:nvPr>
        </p:nvGraphicFramePr>
        <p:xfrm>
          <a:off x="1249325" y="720821"/>
          <a:ext cx="7582972" cy="431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743">
                  <a:extLst>
                    <a:ext uri="{9D8B030D-6E8A-4147-A177-3AD203B41FA5}">
                      <a16:colId xmlns:a16="http://schemas.microsoft.com/office/drawing/2014/main" val="581015023"/>
                    </a:ext>
                  </a:extLst>
                </a:gridCol>
                <a:gridCol w="1895743">
                  <a:extLst>
                    <a:ext uri="{9D8B030D-6E8A-4147-A177-3AD203B41FA5}">
                      <a16:colId xmlns:a16="http://schemas.microsoft.com/office/drawing/2014/main" val="2488124827"/>
                    </a:ext>
                  </a:extLst>
                </a:gridCol>
                <a:gridCol w="1895743">
                  <a:extLst>
                    <a:ext uri="{9D8B030D-6E8A-4147-A177-3AD203B41FA5}">
                      <a16:colId xmlns:a16="http://schemas.microsoft.com/office/drawing/2014/main" val="2994325804"/>
                    </a:ext>
                  </a:extLst>
                </a:gridCol>
                <a:gridCol w="1895743">
                  <a:extLst>
                    <a:ext uri="{9D8B030D-6E8A-4147-A177-3AD203B41FA5}">
                      <a16:colId xmlns:a16="http://schemas.microsoft.com/office/drawing/2014/main" val="3223583449"/>
                    </a:ext>
                  </a:extLst>
                </a:gridCol>
              </a:tblGrid>
              <a:tr h="107947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416808"/>
                  </a:ext>
                </a:extLst>
              </a:tr>
              <a:tr h="107947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230198"/>
                  </a:ext>
                </a:extLst>
              </a:tr>
              <a:tr h="107947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514459"/>
                  </a:ext>
                </a:extLst>
              </a:tr>
              <a:tr h="107947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3888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5864E8B-4730-4303-9A2C-31D49233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668" y="851467"/>
            <a:ext cx="1180166" cy="839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4E13AA-214B-4C09-81FA-BFBEDA6F0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851" y="1485900"/>
            <a:ext cx="3593805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F848C7-E8B1-4262-8099-7ECB62B77D2A}"/>
              </a:ext>
            </a:extLst>
          </p:cNvPr>
          <p:cNvSpPr txBox="1"/>
          <p:nvPr/>
        </p:nvSpPr>
        <p:spPr>
          <a:xfrm rot="19885082">
            <a:off x="15962" y="312391"/>
            <a:ext cx="946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02/09/21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4F89D-B475-42AE-9FB3-862BA4AFE955}"/>
              </a:ext>
            </a:extLst>
          </p:cNvPr>
          <p:cNvSpPr txBox="1"/>
          <p:nvPr/>
        </p:nvSpPr>
        <p:spPr>
          <a:xfrm rot="18567780">
            <a:off x="-31198" y="174923"/>
            <a:ext cx="685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775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9F53-D7E9-439B-AA3F-B335203F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16" y="89308"/>
            <a:ext cx="8520600" cy="305219"/>
          </a:xfrm>
        </p:spPr>
        <p:txBody>
          <a:bodyPr/>
          <a:lstStyle/>
          <a:p>
            <a:r>
              <a:rPr lang="en-US" sz="2000" dirty="0"/>
              <a:t>                                    TRACE AND WRITE</a:t>
            </a:r>
            <a:endParaRPr lang="en-IN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D2CEB-AF31-41CE-A914-19787E210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46567"/>
            <a:ext cx="8520600" cy="4111676"/>
          </a:xfrm>
        </p:spPr>
        <p:txBody>
          <a:bodyPr/>
          <a:lstStyle/>
          <a:p>
            <a:endParaRPr lang="en-I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3FF45B-8778-44D4-A7C6-85BD96F4E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46278"/>
              </p:ext>
            </p:extLst>
          </p:nvPr>
        </p:nvGraphicFramePr>
        <p:xfrm>
          <a:off x="425301" y="585257"/>
          <a:ext cx="8272132" cy="385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33">
                  <a:extLst>
                    <a:ext uri="{9D8B030D-6E8A-4147-A177-3AD203B41FA5}">
                      <a16:colId xmlns:a16="http://schemas.microsoft.com/office/drawing/2014/main" val="581015023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2488124827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2994325804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3223583449"/>
                    </a:ext>
                  </a:extLst>
                </a:gridCol>
              </a:tblGrid>
              <a:tr h="96478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416808"/>
                  </a:ext>
                </a:extLst>
              </a:tr>
              <a:tr h="96478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230198"/>
                  </a:ext>
                </a:extLst>
              </a:tr>
              <a:tr h="964788">
                <a:tc>
                  <a:txBody>
                    <a:bodyPr/>
                    <a:lstStyle/>
                    <a:p>
                      <a:pPr marL="158750" indent="0">
                        <a:buNone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514459"/>
                  </a:ext>
                </a:extLst>
              </a:tr>
              <a:tr h="96478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388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B15211-BCDC-435D-918C-D3CEFD36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66" y="699091"/>
            <a:ext cx="897012" cy="843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53A1D-3E57-43F1-AA8A-ED16259EE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50" y="671569"/>
            <a:ext cx="897012" cy="843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D0853-B263-4DB6-B9BB-4BD39798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33" y="664480"/>
            <a:ext cx="897012" cy="843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8248F-732E-4E7C-9C71-A4E0A6AB8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64" y="604229"/>
            <a:ext cx="897012" cy="843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0017AC-34C5-4D42-ACA0-BEA01079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73" y="1671427"/>
            <a:ext cx="897012" cy="843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FA548D-681F-4C49-AA1F-E0AEA7B7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80" y="1646576"/>
            <a:ext cx="897012" cy="8434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883C-90D9-4C3D-9240-E0B3D6AB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347" y="1658999"/>
            <a:ext cx="897012" cy="843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6908B7-0E06-492B-8F2D-17DF5FF5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35" y="1646576"/>
            <a:ext cx="897012" cy="843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841EDA-BA64-4EEF-B8A4-E5D0DAF1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335" y="2594061"/>
            <a:ext cx="709307" cy="765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3C4B92-A32D-43F1-9347-249CE8195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07" y="2713881"/>
            <a:ext cx="709307" cy="765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893A25-F497-4C52-9F60-D9CC07A57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533" y="2658630"/>
            <a:ext cx="709307" cy="765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1C48A3-9DAE-4378-B3AD-5323F7E75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139" y="2658630"/>
            <a:ext cx="709307" cy="765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DE3E56-214B-4443-805B-3139B3D3D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456" y="3611450"/>
            <a:ext cx="709307" cy="765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8F5A9A-9909-439B-9302-6E7D6283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702" y="3601003"/>
            <a:ext cx="709307" cy="7657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E49490-6EA7-46C1-BE27-37159A7AD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680" y="3601002"/>
            <a:ext cx="709307" cy="765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40473A-D5A0-4103-A716-9D261426E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216" y="3551519"/>
            <a:ext cx="709307" cy="7657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2F932D-ED52-42E2-BEB7-A08DBDC64518}"/>
              </a:ext>
            </a:extLst>
          </p:cNvPr>
          <p:cNvSpPr txBox="1"/>
          <p:nvPr/>
        </p:nvSpPr>
        <p:spPr>
          <a:xfrm rot="18057015">
            <a:off x="-278030" y="16597"/>
            <a:ext cx="7827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CW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186DD-BD42-4BCF-913F-795C298D981E}"/>
              </a:ext>
            </a:extLst>
          </p:cNvPr>
          <p:cNvSpPr txBox="1"/>
          <p:nvPr/>
        </p:nvSpPr>
        <p:spPr>
          <a:xfrm rot="18385607">
            <a:off x="-244831" y="240639"/>
            <a:ext cx="10464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02/09/21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93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B3AF-51AE-4EEA-866E-81D9C2AD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33" y="104783"/>
            <a:ext cx="8520600" cy="352417"/>
          </a:xfrm>
        </p:spPr>
        <p:txBody>
          <a:bodyPr/>
          <a:lstStyle/>
          <a:p>
            <a:r>
              <a:rPr lang="en-US" dirty="0"/>
              <a:t>                            SAY AND WRITE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DEA487-C8E4-4DF8-A8AD-DB9DEBBF7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77451"/>
              </p:ext>
            </p:extLst>
          </p:nvPr>
        </p:nvGraphicFramePr>
        <p:xfrm>
          <a:off x="577701" y="925033"/>
          <a:ext cx="8272132" cy="367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33">
                  <a:extLst>
                    <a:ext uri="{9D8B030D-6E8A-4147-A177-3AD203B41FA5}">
                      <a16:colId xmlns:a16="http://schemas.microsoft.com/office/drawing/2014/main" val="581015023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2488124827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2994325804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3223583449"/>
                    </a:ext>
                  </a:extLst>
                </a:gridCol>
              </a:tblGrid>
              <a:tr h="91794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416808"/>
                  </a:ext>
                </a:extLst>
              </a:tr>
              <a:tr h="91794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230198"/>
                  </a:ext>
                </a:extLst>
              </a:tr>
              <a:tr h="91794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514459"/>
                  </a:ext>
                </a:extLst>
              </a:tr>
              <a:tr h="91794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388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0C9246-6116-40EA-9F8D-7B218F41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9" y="985348"/>
            <a:ext cx="709307" cy="765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DBAA3-C0B2-400F-8EDD-F4AF5C97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63" y="1056113"/>
            <a:ext cx="709307" cy="765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55227-6A6E-43BB-A85F-1982682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283" y="960496"/>
            <a:ext cx="709307" cy="765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54DF3-0731-464E-A291-C729B16A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97" y="1080901"/>
            <a:ext cx="709307" cy="76573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09584A-3E86-471E-84E8-4E02665F7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6687"/>
            <a:ext cx="8520600" cy="449203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73DB6-0038-425D-BA5D-D47919661987}"/>
              </a:ext>
            </a:extLst>
          </p:cNvPr>
          <p:cNvSpPr txBox="1"/>
          <p:nvPr/>
        </p:nvSpPr>
        <p:spPr>
          <a:xfrm rot="18596210">
            <a:off x="-106809" y="257144"/>
            <a:ext cx="801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/>
              <a:t>HW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2801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250</TotalTime>
  <Words>112</Words>
  <Application>Microsoft Office PowerPoint</Application>
  <PresentationFormat>On-screen Show (16:9)</PresentationFormat>
  <Paragraphs>46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              Identify and count the given pictures</vt:lpstr>
      <vt:lpstr>                                     COUNTING IN FINGERS</vt:lpstr>
      <vt:lpstr>PowerPoint Presentation</vt:lpstr>
      <vt:lpstr>PowerPoint Presentation</vt:lpstr>
      <vt:lpstr>                               NUMBER-6</vt:lpstr>
      <vt:lpstr>                                    TRACE AND WRITE</vt:lpstr>
      <vt:lpstr>                            SAY AND WRITE</vt:lpstr>
      <vt:lpstr>                                    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5</cp:revision>
  <dcterms:created xsi:type="dcterms:W3CDTF">2021-08-30T13:48:31Z</dcterms:created>
  <dcterms:modified xsi:type="dcterms:W3CDTF">2021-09-02T02:57:59Z</dcterms:modified>
</cp:coreProperties>
</file>