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90" r:id="rId3"/>
    <p:sldId id="300" r:id="rId4"/>
    <p:sldId id="307" r:id="rId5"/>
    <p:sldId id="301" r:id="rId6"/>
    <p:sldId id="302" r:id="rId7"/>
    <p:sldId id="304" r:id="rId8"/>
    <p:sldId id="305" r:id="rId9"/>
    <p:sldId id="308" r:id="rId10"/>
    <p:sldId id="274" r:id="rId11"/>
    <p:sldId id="259" r:id="rId1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 snapToGrid="0">
      <p:cViewPr varScale="1">
        <p:scale>
          <a:sx n="106" d="100"/>
          <a:sy n="106" d="100"/>
        </p:scale>
        <p:origin x="37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r>
              <a:rPr lang="en-US" dirty="0" err="1"/>
              <a:t>comparisson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182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620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	02/08/21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2372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2.practice</a:t>
            </a:r>
            <a:r>
              <a:rPr lang="en-US" baseline="0" dirty="0"/>
              <a:t> the activity done today</a:t>
            </a:r>
            <a:endParaRPr lang="en-I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gif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49040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778828" cy="4093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02.08.2021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40686" y="2690004"/>
            <a:ext cx="3185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/>
              <a:t>CHAPTER NUMBER- BK PG NO -42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29162" y="322340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SUB-TOPIC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1896" y="3179861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b="1" dirty="0"/>
              <a:t>NUMBER-5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4" y="346841"/>
            <a:ext cx="7910206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2162554" y="998963"/>
            <a:ext cx="930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02/08//21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5466" y="1480479"/>
            <a:ext cx="34996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 to10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6650" y="2134690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2.Complete the work given in note bk</a:t>
            </a:r>
            <a:endParaRPr lang="en-IN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E904-AE7A-492D-8410-E59F27F4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75" y="127591"/>
            <a:ext cx="8520600" cy="355776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>
                <a:ln/>
                <a:solidFill>
                  <a:schemeClr val="accent4"/>
                </a:solidFill>
              </a:rPr>
              <a:t>IDENTIFY THE GIVEN NUMBERS</a:t>
            </a:r>
            <a:endParaRPr lang="en-IN" sz="2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8486D-352A-444D-8E75-8DF0DB5F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3" y="780164"/>
            <a:ext cx="1350999" cy="1791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8C0BF-1260-4341-AAA9-74BDDF60F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94" y="780163"/>
            <a:ext cx="1091499" cy="1791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8F8AC1-4699-41D4-9DFD-F9754F720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95104"/>
            <a:ext cx="1350999" cy="1791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113107-83E0-457B-B2A8-C6F946A70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840" y="604062"/>
            <a:ext cx="1250987" cy="19736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99FFEFA-3CCA-4F65-B273-5339379A4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34" y="2885410"/>
            <a:ext cx="1624456" cy="1477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8EF388-C154-4EB9-935F-299B61702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090" y="2784589"/>
            <a:ext cx="1091499" cy="1346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B8D436-E4CD-4A78-9985-CA5C6CD01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722" y="2394875"/>
            <a:ext cx="1847850" cy="1999029"/>
          </a:xfrm>
          <a:prstGeom prst="rect">
            <a:avLst/>
          </a:prstGeom>
        </p:spPr>
      </p:pic>
      <p:pic>
        <p:nvPicPr>
          <p:cNvPr id="11" name="Google Shape;76;p16">
            <a:extLst>
              <a:ext uri="{FF2B5EF4-FFF2-40B4-BE49-F238E27FC236}">
                <a16:creationId xmlns:a16="http://schemas.microsoft.com/office/drawing/2014/main" id="{41A60BD2-8317-4688-847E-79D3CED846F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9481" y="409025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43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850A-38EB-404F-AD38-E96A5849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6749"/>
            <a:ext cx="8520600" cy="316871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Identify and count the given   pictures  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EBC25-0C21-42B0-A1E1-4919EC0F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24276"/>
            <a:ext cx="8520600" cy="4191755"/>
          </a:xfrm>
        </p:spPr>
        <p:txBody>
          <a:bodyPr/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18" name="Google Shape;76;p16">
            <a:extLst>
              <a:ext uri="{FF2B5EF4-FFF2-40B4-BE49-F238E27FC236}">
                <a16:creationId xmlns:a16="http://schemas.microsoft.com/office/drawing/2014/main" id="{D8FC2F2A-738D-43AA-BF22-8CBB5A54FE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773" y="4091101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81ED2B-75F1-4B9D-BA73-EBA561432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689" y="1218790"/>
            <a:ext cx="1685454" cy="1258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5875F-9D33-44B3-B0D3-B4DEF2791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362" y="3487314"/>
            <a:ext cx="1444674" cy="1258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81EF0E-84E2-4648-A0C0-9EB431D7A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105" y="3295493"/>
            <a:ext cx="1348535" cy="1258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1E274C-850D-4B10-B3BC-D8BE45AC1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972" y="1218790"/>
            <a:ext cx="1685454" cy="12584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CC1BE8-2623-46AC-A26C-F982A7CD0266}"/>
              </a:ext>
            </a:extLst>
          </p:cNvPr>
          <p:cNvSpPr txBox="1"/>
          <p:nvPr/>
        </p:nvSpPr>
        <p:spPr>
          <a:xfrm>
            <a:off x="7776269" y="1917654"/>
            <a:ext cx="13467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4</a:t>
            </a:r>
            <a:endParaRPr lang="en-IN" sz="9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819F8-FAEC-4FA8-BC1A-7ABC52799303}"/>
              </a:ext>
            </a:extLst>
          </p:cNvPr>
          <p:cNvSpPr txBox="1"/>
          <p:nvPr/>
        </p:nvSpPr>
        <p:spPr>
          <a:xfrm>
            <a:off x="7066649" y="1848006"/>
            <a:ext cx="5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/</a:t>
            </a:r>
            <a:endParaRPr lang="en-IN" sz="9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98EA2D-4F73-46AF-91D4-C0BAFEADD515}"/>
              </a:ext>
            </a:extLst>
          </p:cNvPr>
          <p:cNvSpPr txBox="1"/>
          <p:nvPr/>
        </p:nvSpPr>
        <p:spPr>
          <a:xfrm>
            <a:off x="6074656" y="1917654"/>
            <a:ext cx="9919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3</a:t>
            </a:r>
            <a:endParaRPr lang="en-IN" sz="9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63C89C-2E72-4E16-8905-34A702C2A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773" y="1410661"/>
            <a:ext cx="722548" cy="7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998A-1A25-4487-867B-7F019339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8520600" cy="408842"/>
          </a:xfrm>
        </p:spPr>
        <p:txBody>
          <a:bodyPr/>
          <a:lstStyle/>
          <a:p>
            <a:r>
              <a:rPr lang="en-US" sz="1600" dirty="0"/>
              <a:t>                            </a:t>
            </a:r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Count the object and tell the correct number</a:t>
            </a:r>
            <a:endParaRPr lang="en-IN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C2259-4DA1-4587-8F1C-E8E5B1009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60078"/>
            <a:ext cx="8520600" cy="408311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25D82-4A5D-42EC-9A8F-F7E5B781E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4" y="968990"/>
            <a:ext cx="2128130" cy="2000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95D96-401B-4E7C-954F-E11F34A7F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86" y="2872670"/>
            <a:ext cx="2128130" cy="2000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AA19CE-B814-4F8C-A077-D02E00B2A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15" y="968990"/>
            <a:ext cx="2128130" cy="2000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7E9BDE-5BA0-4AF0-83FF-535AF29D8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15" y="2969806"/>
            <a:ext cx="2128130" cy="20008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72BFCE-31DB-4686-98DD-BB265A01D26F}"/>
              </a:ext>
            </a:extLst>
          </p:cNvPr>
          <p:cNvSpPr txBox="1"/>
          <p:nvPr/>
        </p:nvSpPr>
        <p:spPr>
          <a:xfrm>
            <a:off x="6013071" y="1786920"/>
            <a:ext cx="761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3</a:t>
            </a:r>
            <a:endParaRPr lang="en-IN" sz="9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358D9-C1F5-4F69-9FEB-3788A9E35125}"/>
              </a:ext>
            </a:extLst>
          </p:cNvPr>
          <p:cNvSpPr txBox="1"/>
          <p:nvPr/>
        </p:nvSpPr>
        <p:spPr>
          <a:xfrm>
            <a:off x="7537370" y="1786920"/>
            <a:ext cx="761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4</a:t>
            </a:r>
            <a:endParaRPr lang="en-IN" sz="9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219D6B-18B0-4AC6-A8F7-546F31775D49}"/>
              </a:ext>
            </a:extLst>
          </p:cNvPr>
          <p:cNvSpPr txBox="1"/>
          <p:nvPr/>
        </p:nvSpPr>
        <p:spPr>
          <a:xfrm>
            <a:off x="6966713" y="1769398"/>
            <a:ext cx="3757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/</a:t>
            </a:r>
            <a:endParaRPr lang="en-IN" sz="9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84892E5-96F3-4AF9-80A0-9283596D3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091" y="1053589"/>
            <a:ext cx="722548" cy="7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E7CB-478E-431A-B08F-177A48A50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564"/>
            <a:ext cx="8520600" cy="487482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dirty="0">
                <a:solidFill>
                  <a:srgbClr val="C00000"/>
                </a:solidFill>
              </a:rPr>
              <a:t>Identify and count the given pictures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77DF8-ED1E-4F2B-A168-C5445559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79422"/>
            <a:ext cx="8520600" cy="439998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0BD93-5C86-447D-AC5B-264FE24C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40" y="867807"/>
            <a:ext cx="1828800" cy="145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AF3AC7-42AF-487E-8B92-EAAA9A20A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20" y="867808"/>
            <a:ext cx="1828800" cy="1452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51972-CF05-4C88-90BC-D1867937C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561" y="2823179"/>
            <a:ext cx="1828800" cy="1452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224BB-20F6-4962-840B-93BFA5968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06" y="2823177"/>
            <a:ext cx="1828800" cy="1452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FDF322-C853-4633-9C4F-E9313B8A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656" y="867807"/>
            <a:ext cx="1828800" cy="1452515"/>
          </a:xfrm>
          <a:prstGeom prst="rect">
            <a:avLst/>
          </a:prstGeom>
        </p:spPr>
      </p:pic>
      <p:pic>
        <p:nvPicPr>
          <p:cNvPr id="13" name="Google Shape;76;p16">
            <a:extLst>
              <a:ext uri="{FF2B5EF4-FFF2-40B4-BE49-F238E27FC236}">
                <a16:creationId xmlns:a16="http://schemas.microsoft.com/office/drawing/2014/main" id="{0C70B7E7-E855-4C15-91C5-FF724F66D7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242" y="3973639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0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3CDBA-A5A6-4962-8C9A-D452395E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74" y="64779"/>
            <a:ext cx="8520600" cy="460322"/>
          </a:xfrm>
        </p:spPr>
        <p:txBody>
          <a:bodyPr/>
          <a:lstStyle/>
          <a:p>
            <a:r>
              <a:rPr lang="en-US" dirty="0"/>
              <a:t>  Identification of number-5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62950-0360-41BC-BBB4-C3D2B51C4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51849"/>
            <a:ext cx="8520600" cy="427323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47B1A-CC80-4B80-B652-D9ACB1D17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74" y="1185438"/>
            <a:ext cx="3157207" cy="3197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DCD11-C783-457A-B3B8-EF62DD63E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53" y="1294646"/>
            <a:ext cx="3661468" cy="2978589"/>
          </a:xfrm>
          <a:prstGeom prst="rect">
            <a:avLst/>
          </a:prstGeom>
        </p:spPr>
      </p:pic>
      <p:pic>
        <p:nvPicPr>
          <p:cNvPr id="10" name="Google Shape;76;p16">
            <a:extLst>
              <a:ext uri="{FF2B5EF4-FFF2-40B4-BE49-F238E27FC236}">
                <a16:creationId xmlns:a16="http://schemas.microsoft.com/office/drawing/2014/main" id="{AC3C4685-6E47-401E-A121-3C70FC4FF2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8035" y="4028826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0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E9A69E9-EC41-4A1C-860A-1BC663BF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3263"/>
            <a:ext cx="8520600" cy="497432"/>
          </a:xfrm>
        </p:spPr>
        <p:txBody>
          <a:bodyPr/>
          <a:lstStyle/>
          <a:p>
            <a:r>
              <a:rPr lang="en-US" dirty="0"/>
              <a:t>                        NUMBER-5</a:t>
            </a:r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38566E-BF5E-473D-91A0-4ECE48522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40461"/>
            <a:ext cx="8520600" cy="372841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" name="Google Shape;7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37830" y="398661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73B517-3C7E-43C8-AC25-C7317AA7D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632" y="3180409"/>
            <a:ext cx="1638394" cy="1122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D8264A-960B-4331-B559-4A831BCE3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981" y="3180409"/>
            <a:ext cx="1638394" cy="1122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E1839A-EBBD-4EF8-9609-132395854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776" y="1471187"/>
            <a:ext cx="1638394" cy="1122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687A72-4F1C-4C24-928C-8A02C7AB0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011" y="1471187"/>
            <a:ext cx="1638394" cy="1122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BA5936-4047-4CE3-B333-AD05C518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76" y="1384237"/>
            <a:ext cx="1638394" cy="1122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EFA4AA-525A-4E07-9D86-10C2264A7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47" y="1384237"/>
            <a:ext cx="1937352" cy="29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FDD5-7E1C-4CF9-A012-ADA6D69F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887"/>
            <a:ext cx="8520600" cy="28425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82756-FCA8-4419-B1B0-A3E605A9B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97529"/>
            <a:ext cx="8520600" cy="397134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2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1B24BC-0C66-422C-8A41-A146C8B2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74" y="1435635"/>
            <a:ext cx="2654101" cy="2978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5DFDE-F028-4C72-892E-6525C4F85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22" y="1250038"/>
            <a:ext cx="1385180" cy="16748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981EA8-3038-4EF7-82D4-6B7E135EA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794" y="2645743"/>
            <a:ext cx="1385180" cy="16748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0B6D39-9367-4CB9-B811-62DCC7E78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889" y="2712833"/>
            <a:ext cx="1385180" cy="16748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05B8F5-EB5D-4422-A49C-FDCE921E7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478" y="1250037"/>
            <a:ext cx="1385180" cy="1674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0D1D2-F675-48A4-AF68-0D185A0A3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735" y="1122863"/>
            <a:ext cx="1385180" cy="16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4871-A5D2-446A-B8A7-C55C28A7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82886"/>
            <a:ext cx="8520600" cy="444985"/>
          </a:xfrm>
        </p:spPr>
        <p:txBody>
          <a:bodyPr/>
          <a:lstStyle/>
          <a:p>
            <a:r>
              <a:rPr lang="en-US" sz="1800" dirty="0"/>
              <a:t>                                   </a:t>
            </a:r>
            <a:r>
              <a:rPr lang="en-US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Circle and color number-5</a:t>
            </a:r>
            <a:endParaRPr lang="en-IN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26686-EBC7-411F-A9FB-0E7E10E88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16048"/>
            <a:ext cx="8520600" cy="4309449"/>
          </a:xfrm>
        </p:spPr>
        <p:txBody>
          <a:bodyPr/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A548DF-B20D-474B-B5DC-D3E31BE1C691}"/>
              </a:ext>
            </a:extLst>
          </p:cNvPr>
          <p:cNvSpPr/>
          <p:nvPr/>
        </p:nvSpPr>
        <p:spPr>
          <a:xfrm>
            <a:off x="2028153" y="1000769"/>
            <a:ext cx="4968091" cy="30679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8AAEA-DCC3-4C79-838E-9971D4962BFA}"/>
              </a:ext>
            </a:extLst>
          </p:cNvPr>
          <p:cNvSpPr txBox="1"/>
          <p:nvPr/>
        </p:nvSpPr>
        <p:spPr>
          <a:xfrm>
            <a:off x="2390405" y="1291749"/>
            <a:ext cx="312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5</a:t>
            </a:r>
            <a:endParaRPr lang="en-IN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29724-B1FC-4072-AEE5-A697BC6827D4}"/>
              </a:ext>
            </a:extLst>
          </p:cNvPr>
          <p:cNvSpPr txBox="1"/>
          <p:nvPr/>
        </p:nvSpPr>
        <p:spPr>
          <a:xfrm>
            <a:off x="4237802" y="1344404"/>
            <a:ext cx="312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5</a:t>
            </a:r>
            <a:endParaRPr lang="en-IN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C60F1-A329-4585-9579-501BAF7C2E66}"/>
              </a:ext>
            </a:extLst>
          </p:cNvPr>
          <p:cNvSpPr txBox="1"/>
          <p:nvPr/>
        </p:nvSpPr>
        <p:spPr>
          <a:xfrm flipH="1">
            <a:off x="5874355" y="1331753"/>
            <a:ext cx="429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5</a:t>
            </a:r>
            <a:endParaRPr lang="en-I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DD201-7D24-443A-B4DC-2BD6B9952A8A}"/>
              </a:ext>
            </a:extLst>
          </p:cNvPr>
          <p:cNvSpPr txBox="1"/>
          <p:nvPr/>
        </p:nvSpPr>
        <p:spPr>
          <a:xfrm>
            <a:off x="3290070" y="2242379"/>
            <a:ext cx="312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5</a:t>
            </a:r>
            <a:endParaRPr lang="en-IN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08AEB-FFC1-43F9-B4BC-093E7708C9D4}"/>
              </a:ext>
            </a:extLst>
          </p:cNvPr>
          <p:cNvSpPr txBox="1"/>
          <p:nvPr/>
        </p:nvSpPr>
        <p:spPr>
          <a:xfrm>
            <a:off x="5153332" y="2279362"/>
            <a:ext cx="312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5</a:t>
            </a:r>
            <a:endParaRPr lang="en-I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113FD-01DE-4DAF-8000-0EB7A78AE104}"/>
              </a:ext>
            </a:extLst>
          </p:cNvPr>
          <p:cNvSpPr txBox="1"/>
          <p:nvPr/>
        </p:nvSpPr>
        <p:spPr>
          <a:xfrm>
            <a:off x="4237802" y="3013255"/>
            <a:ext cx="312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5</a:t>
            </a:r>
            <a:endParaRPr lang="en-IN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011B3E-EE0C-4BB4-B7A8-2E5C8A3E1EA0}"/>
              </a:ext>
            </a:extLst>
          </p:cNvPr>
          <p:cNvSpPr txBox="1"/>
          <p:nvPr/>
        </p:nvSpPr>
        <p:spPr>
          <a:xfrm>
            <a:off x="3110028" y="1287947"/>
            <a:ext cx="556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3200" dirty="0"/>
              <a:t>3</a:t>
            </a:r>
            <a:endParaRPr lang="en-IN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50070-DFED-48EB-926F-C43AC42CBC6C}"/>
              </a:ext>
            </a:extLst>
          </p:cNvPr>
          <p:cNvSpPr txBox="1"/>
          <p:nvPr/>
        </p:nvSpPr>
        <p:spPr>
          <a:xfrm>
            <a:off x="4941306" y="1331753"/>
            <a:ext cx="430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3200" dirty="0"/>
              <a:t>4</a:t>
            </a:r>
            <a:endParaRPr lang="en-I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59A397-7A03-4964-8A28-CF56D9DBE9CE}"/>
              </a:ext>
            </a:extLst>
          </p:cNvPr>
          <p:cNvSpPr txBox="1"/>
          <p:nvPr/>
        </p:nvSpPr>
        <p:spPr>
          <a:xfrm>
            <a:off x="2231839" y="2164665"/>
            <a:ext cx="553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3200" dirty="0"/>
              <a:t>6</a:t>
            </a:r>
            <a:endParaRPr lang="en-IN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66B8D0-442D-4B85-B911-27EB054FB412}"/>
              </a:ext>
            </a:extLst>
          </p:cNvPr>
          <p:cNvSpPr txBox="1"/>
          <p:nvPr/>
        </p:nvSpPr>
        <p:spPr>
          <a:xfrm>
            <a:off x="4044278" y="2242986"/>
            <a:ext cx="553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3200" dirty="0"/>
              <a:t>2</a:t>
            </a:r>
            <a:endParaRPr lang="en-IN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7E3374-F563-4A8A-9BF4-BF2A7C48FCEA}"/>
              </a:ext>
            </a:extLst>
          </p:cNvPr>
          <p:cNvSpPr txBox="1"/>
          <p:nvPr/>
        </p:nvSpPr>
        <p:spPr>
          <a:xfrm>
            <a:off x="5733082" y="2242379"/>
            <a:ext cx="553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3200" dirty="0"/>
              <a:t>1</a:t>
            </a:r>
            <a:endParaRPr lang="en-IN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EBD42C-B5E5-44FF-A68D-895D6EE8C838}"/>
              </a:ext>
            </a:extLst>
          </p:cNvPr>
          <p:cNvSpPr txBox="1"/>
          <p:nvPr/>
        </p:nvSpPr>
        <p:spPr>
          <a:xfrm>
            <a:off x="3072867" y="2998958"/>
            <a:ext cx="556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3200" dirty="0"/>
              <a:t>3</a:t>
            </a:r>
            <a:endParaRPr lang="en-IN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69D4C2-1651-4F93-AF80-62F8FD880B58}"/>
              </a:ext>
            </a:extLst>
          </p:cNvPr>
          <p:cNvSpPr txBox="1"/>
          <p:nvPr/>
        </p:nvSpPr>
        <p:spPr>
          <a:xfrm>
            <a:off x="2309012" y="3005942"/>
            <a:ext cx="430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3200" dirty="0"/>
              <a:t>4</a:t>
            </a:r>
            <a:endParaRPr lang="en-IN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061B50-82A4-40B2-BE3E-152C99112C67}"/>
              </a:ext>
            </a:extLst>
          </p:cNvPr>
          <p:cNvSpPr txBox="1"/>
          <p:nvPr/>
        </p:nvSpPr>
        <p:spPr>
          <a:xfrm>
            <a:off x="5932795" y="2998958"/>
            <a:ext cx="312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5</a:t>
            </a:r>
            <a:endParaRPr lang="en-IN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8DB637-51CC-44E0-875D-7C3657EAEB33}"/>
              </a:ext>
            </a:extLst>
          </p:cNvPr>
          <p:cNvSpPr txBox="1"/>
          <p:nvPr/>
        </p:nvSpPr>
        <p:spPr>
          <a:xfrm>
            <a:off x="4993498" y="3011091"/>
            <a:ext cx="553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3200" dirty="0"/>
              <a:t>6</a:t>
            </a:r>
            <a:endParaRPr lang="en-IN" sz="32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F2A190-61FF-4DB0-8DDA-CC8CA59AE9EF}"/>
              </a:ext>
            </a:extLst>
          </p:cNvPr>
          <p:cNvSpPr/>
          <p:nvPr/>
        </p:nvSpPr>
        <p:spPr>
          <a:xfrm>
            <a:off x="2382422" y="1325182"/>
            <a:ext cx="523967" cy="574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B91954D-C5FE-41B5-9584-9D4048165338}"/>
              </a:ext>
            </a:extLst>
          </p:cNvPr>
          <p:cNvSpPr/>
          <p:nvPr/>
        </p:nvSpPr>
        <p:spPr>
          <a:xfrm>
            <a:off x="4250216" y="1329184"/>
            <a:ext cx="523967" cy="574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BD18749-3DDF-484A-A401-9FA7442EC696}"/>
              </a:ext>
            </a:extLst>
          </p:cNvPr>
          <p:cNvSpPr/>
          <p:nvPr/>
        </p:nvSpPr>
        <p:spPr>
          <a:xfrm>
            <a:off x="3329814" y="2271305"/>
            <a:ext cx="523967" cy="574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F7E5A1-0C74-42D4-B73B-DD0BB0A2DED5}"/>
              </a:ext>
            </a:extLst>
          </p:cNvPr>
          <p:cNvSpPr/>
          <p:nvPr/>
        </p:nvSpPr>
        <p:spPr>
          <a:xfrm>
            <a:off x="4161357" y="3017668"/>
            <a:ext cx="523967" cy="574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665E40-2F99-4A0C-8221-D4122AD703E7}"/>
              </a:ext>
            </a:extLst>
          </p:cNvPr>
          <p:cNvSpPr/>
          <p:nvPr/>
        </p:nvSpPr>
        <p:spPr>
          <a:xfrm>
            <a:off x="5913990" y="3009107"/>
            <a:ext cx="523967" cy="574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A10171F-C352-40E0-B64D-E7DD6E2D38CA}"/>
              </a:ext>
            </a:extLst>
          </p:cNvPr>
          <p:cNvSpPr/>
          <p:nvPr/>
        </p:nvSpPr>
        <p:spPr>
          <a:xfrm>
            <a:off x="5884736" y="1352051"/>
            <a:ext cx="523967" cy="574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B4BF10C-6A32-4095-A7A0-EAD595CA25EC}"/>
              </a:ext>
            </a:extLst>
          </p:cNvPr>
          <p:cNvSpPr/>
          <p:nvPr/>
        </p:nvSpPr>
        <p:spPr>
          <a:xfrm>
            <a:off x="5153332" y="2279362"/>
            <a:ext cx="523967" cy="5746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6" name="Google Shape;76;p16">
            <a:extLst>
              <a:ext uri="{FF2B5EF4-FFF2-40B4-BE49-F238E27FC236}">
                <a16:creationId xmlns:a16="http://schemas.microsoft.com/office/drawing/2014/main" id="{EC91E5DF-89F9-4E0A-ACB2-089E16ECD3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B3E37EE-F956-4ABE-A8ED-A1C957440B59}"/>
              </a:ext>
            </a:extLst>
          </p:cNvPr>
          <p:cNvSpPr txBox="1"/>
          <p:nvPr/>
        </p:nvSpPr>
        <p:spPr>
          <a:xfrm rot="18900736">
            <a:off x="42400" y="228220"/>
            <a:ext cx="5385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74A54-6D50-4A53-85A2-52F75B9B6CA9}"/>
              </a:ext>
            </a:extLst>
          </p:cNvPr>
          <p:cNvSpPr txBox="1"/>
          <p:nvPr/>
        </p:nvSpPr>
        <p:spPr>
          <a:xfrm rot="19033443">
            <a:off x="-13701" y="453783"/>
            <a:ext cx="9475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02/08/21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55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124</Words>
  <Application>Microsoft Office PowerPoint</Application>
  <PresentationFormat>On-screen Show (16:9)</PresentationFormat>
  <Paragraphs>52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PowerPoint Presentation</vt:lpstr>
      <vt:lpstr>IDENTIFY THE GIVEN NUMBERS</vt:lpstr>
      <vt:lpstr>Identify and count the given   pictures  </vt:lpstr>
      <vt:lpstr>                            Count the object and tell the correct number</vt:lpstr>
      <vt:lpstr>              Identify and count the given pictures</vt:lpstr>
      <vt:lpstr>  Identification of number-5</vt:lpstr>
      <vt:lpstr>                        NUMBER-5</vt:lpstr>
      <vt:lpstr>PowerPoint Presentation</vt:lpstr>
      <vt:lpstr>                                   Circle and color number-5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MEERA</dc:creator>
  <cp:lastModifiedBy>meera.raj04@outlook.com</cp:lastModifiedBy>
  <cp:revision>289</cp:revision>
  <dcterms:modified xsi:type="dcterms:W3CDTF">2021-08-01T12:16:07Z</dcterms:modified>
</cp:coreProperties>
</file>