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92" r:id="rId3"/>
    <p:sldId id="293" r:id="rId4"/>
    <p:sldId id="290" r:id="rId5"/>
    <p:sldId id="287" r:id="rId6"/>
    <p:sldId id="294" r:id="rId7"/>
    <p:sldId id="276" r:id="rId8"/>
  </p:sldIdLst>
  <p:sldSz cx="11125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55" d="100"/>
          <a:sy n="55" d="100"/>
        </p:scale>
        <p:origin x="-288" y="-378"/>
      </p:cViewPr>
      <p:guideLst>
        <p:guide orient="horz" pos="2160"/>
        <p:guide pos="288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F021D-27FC-4037-BE69-44B514AE3C5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F049-A762-4AEF-BA50-8BBD70536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2130426"/>
            <a:ext cx="94564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80" y="3886200"/>
            <a:ext cx="77876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65770" y="274639"/>
            <a:ext cx="25031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260" y="274639"/>
            <a:ext cx="73240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79235" y="593367"/>
            <a:ext cx="1036673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79235" y="1536633"/>
            <a:ext cx="1036673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10308157" y="6217623"/>
            <a:ext cx="66758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14" y="4406901"/>
            <a:ext cx="9456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8814" y="2906713"/>
            <a:ext cx="94564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26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31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1535113"/>
            <a:ext cx="4915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" y="2174875"/>
            <a:ext cx="4915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1448" y="1535113"/>
            <a:ext cx="4917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1448" y="2174875"/>
            <a:ext cx="4917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1" y="273050"/>
            <a:ext cx="36601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644" y="273051"/>
            <a:ext cx="62192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1" y="1435101"/>
            <a:ext cx="36601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617" y="4800600"/>
            <a:ext cx="66751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0617" y="612775"/>
            <a:ext cx="66751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0617" y="5367338"/>
            <a:ext cx="66751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260" y="274638"/>
            <a:ext cx="10012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1600201"/>
            <a:ext cx="10012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" y="6356351"/>
            <a:ext cx="25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2716-C7D1-41E8-AAAD-5CF7D005605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1110" y="6356351"/>
            <a:ext cx="3522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060" y="6356351"/>
            <a:ext cx="25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g" /><Relationship Id="rId5" Type="http://schemas.openxmlformats.org/officeDocument/2006/relationships/image" Target="../media/image6.pn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9.png" /><Relationship Id="rId7" Type="http://schemas.openxmlformats.org/officeDocument/2006/relationships/image" Target="../media/image13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11" Type="http://schemas.openxmlformats.org/officeDocument/2006/relationships/image" Target="../media/image17.jpeg" /><Relationship Id="rId5" Type="http://schemas.openxmlformats.org/officeDocument/2006/relationships/image" Target="../media/image11.png" /><Relationship Id="rId10" Type="http://schemas.openxmlformats.org/officeDocument/2006/relationships/image" Target="../media/image16.jpeg" /><Relationship Id="rId4" Type="http://schemas.openxmlformats.org/officeDocument/2006/relationships/image" Target="../media/image10.png" /><Relationship Id="rId9" Type="http://schemas.openxmlformats.org/officeDocument/2006/relationships/image" Target="../media/image15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13" Type="http://schemas.openxmlformats.org/officeDocument/2006/relationships/image" Target="../media/image3.png" /><Relationship Id="rId3" Type="http://schemas.openxmlformats.org/officeDocument/2006/relationships/image" Target="../media/image19.png" /><Relationship Id="rId7" Type="http://schemas.openxmlformats.org/officeDocument/2006/relationships/image" Target="../media/image23.gif" /><Relationship Id="rId12" Type="http://schemas.openxmlformats.org/officeDocument/2006/relationships/image" Target="../media/image4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jpeg" /><Relationship Id="rId11" Type="http://schemas.microsoft.com/office/2007/relationships/hdphoto" Target="../media/hdphoto2.wdp" /><Relationship Id="rId5" Type="http://schemas.openxmlformats.org/officeDocument/2006/relationships/image" Target="../media/image21.jpeg" /><Relationship Id="rId10" Type="http://schemas.openxmlformats.org/officeDocument/2006/relationships/image" Target="../media/image25.png" /><Relationship Id="rId4" Type="http://schemas.openxmlformats.org/officeDocument/2006/relationships/image" Target="../media/image20.png" /><Relationship Id="rId9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6.jpeg" /><Relationship Id="rId7" Type="http://schemas.openxmlformats.org/officeDocument/2006/relationships/image" Target="../media/image29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5" Type="http://schemas.microsoft.com/office/2007/relationships/hdphoto" Target="../media/hdphoto3.wdp" /><Relationship Id="rId4" Type="http://schemas.openxmlformats.org/officeDocument/2006/relationships/image" Target="../media/image27.png" /><Relationship Id="rId9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 /><Relationship Id="rId3" Type="http://schemas.openxmlformats.org/officeDocument/2006/relationships/image" Target="../media/image31.jpeg" /><Relationship Id="rId7" Type="http://schemas.openxmlformats.org/officeDocument/2006/relationships/image" Target="../media/image1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eg" /><Relationship Id="rId5" Type="http://schemas.openxmlformats.org/officeDocument/2006/relationships/image" Target="../media/image33.jpeg" /><Relationship Id="rId4" Type="http://schemas.openxmlformats.org/officeDocument/2006/relationships/image" Target="../media/image32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063" y="188640"/>
            <a:ext cx="2986479" cy="720280"/>
          </a:xfrm>
          <a:prstGeom prst="rect">
            <a:avLst/>
          </a:prstGeom>
        </p:spPr>
      </p:pic>
      <p:pic>
        <p:nvPicPr>
          <p:cNvPr id="6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5143512"/>
            <a:ext cx="11125200" cy="171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7E8E3-6361-4FCD-B8E4-EAB1E983BBC2}"/>
              </a:ext>
            </a:extLst>
          </p:cNvPr>
          <p:cNvSpPr txBox="1"/>
          <p:nvPr/>
        </p:nvSpPr>
        <p:spPr>
          <a:xfrm>
            <a:off x="472393" y="2090173"/>
            <a:ext cx="9733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                : UKG</a:t>
            </a:r>
          </a:p>
          <a:p>
            <a:r>
              <a:rPr lang="en-US" sz="2800" b="1" dirty="0"/>
              <a:t>SUBJECT             :MATHS   </a:t>
            </a:r>
          </a:p>
          <a:p>
            <a:r>
              <a:rPr lang="en-US" sz="2800" b="1" dirty="0"/>
              <a:t>CHAPTER            :21</a:t>
            </a:r>
          </a:p>
          <a:p>
            <a:r>
              <a:rPr lang="en-US" sz="2800" b="1" dirty="0"/>
              <a:t>TOPIC                  :MONEY</a:t>
            </a:r>
          </a:p>
          <a:p>
            <a:r>
              <a:rPr lang="en-US" sz="2800" b="1" dirty="0"/>
              <a:t>SUB TOPIC          :NOTEBOOK  WORK</a:t>
            </a:r>
            <a:endParaRPr lang="en-IN" sz="2800" b="1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7193B9-66BB-44DA-AC38-351657F2EF5B}"/>
              </a:ext>
            </a:extLst>
          </p:cNvPr>
          <p:cNvSpPr/>
          <p:nvPr/>
        </p:nvSpPr>
        <p:spPr>
          <a:xfrm>
            <a:off x="5828206" y="2449532"/>
            <a:ext cx="525658" cy="716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58080" y="141905"/>
            <a:ext cx="2287926" cy="107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133879" y="107458"/>
            <a:ext cx="285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11601-1C85-4240-86D6-C480D1C505B7}"/>
              </a:ext>
            </a:extLst>
          </p:cNvPr>
          <p:cNvSpPr txBox="1"/>
          <p:nvPr/>
        </p:nvSpPr>
        <p:spPr>
          <a:xfrm>
            <a:off x="590151" y="288608"/>
            <a:ext cx="53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RECAP-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AA5B6-2C6E-4319-9071-9C963456FBB5}"/>
              </a:ext>
            </a:extLst>
          </p:cNvPr>
          <p:cNvSpPr txBox="1"/>
          <p:nvPr/>
        </p:nvSpPr>
        <p:spPr>
          <a:xfrm>
            <a:off x="567726" y="1164576"/>
            <a:ext cx="1025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paise or rupee are unit of measurement of money in India.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D7EA3-E696-49D2-A3D6-48A160955A1F}"/>
              </a:ext>
            </a:extLst>
          </p:cNvPr>
          <p:cNvSpPr txBox="1"/>
          <p:nvPr/>
        </p:nvSpPr>
        <p:spPr>
          <a:xfrm>
            <a:off x="555898" y="2480596"/>
            <a:ext cx="53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symbol of rupee is - </a:t>
            </a:r>
          </a:p>
        </p:txBody>
      </p:sp>
      <p:pic>
        <p:nvPicPr>
          <p:cNvPr id="13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5" y="2658674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40F8B-4AA2-4587-812C-7499A87B6FAB}"/>
              </a:ext>
            </a:extLst>
          </p:cNvPr>
          <p:cNvSpPr/>
          <p:nvPr/>
        </p:nvSpPr>
        <p:spPr>
          <a:xfrm>
            <a:off x="590150" y="3340560"/>
            <a:ext cx="10031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We use money in term of coins and notes to purchase different things-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AF390F-A176-4679-8DEB-30DCEE5D2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14" y="4499322"/>
            <a:ext cx="2225040" cy="16581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2E653D-7990-4882-837B-6B49B61CE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64" y="4550721"/>
            <a:ext cx="1835658" cy="1640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F63838-ECB6-4157-BC86-9D13FCBCC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66130"/>
            <a:ext cx="1938218" cy="1485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56E7F1-5A83-4457-882C-5D352C602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579" y="4485506"/>
            <a:ext cx="1423185" cy="17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3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00075" y="199756"/>
            <a:ext cx="2405927" cy="1049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133879" y="107458"/>
            <a:ext cx="285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C76F-29EE-48B2-97EF-F846D484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27" y="980304"/>
            <a:ext cx="1457841" cy="1296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A4C14-A7F3-43AF-B166-A9C9549EA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63" y="1242288"/>
            <a:ext cx="1759823" cy="1703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68207-F576-4E16-8923-3B9F4B002779}"/>
              </a:ext>
            </a:extLst>
          </p:cNvPr>
          <p:cNvSpPr txBox="1"/>
          <p:nvPr/>
        </p:nvSpPr>
        <p:spPr>
          <a:xfrm>
            <a:off x="1944425" y="99428"/>
            <a:ext cx="677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IDENTIFY THE COINS AND 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96127-B20F-4702-8262-DC61A0E97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61" y="3231232"/>
            <a:ext cx="1662473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81" y="2477326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 RUPEE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1427" y="2477326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200  RUPEES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5457" y="6362164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 RUPEES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4488" y="6362164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 RUPEES</a:t>
            </a:r>
          </a:p>
        </p:txBody>
      </p:sp>
      <p:pic>
        <p:nvPicPr>
          <p:cNvPr id="14" name="Picture 2" descr="C:\Users\user\Downloads\images (18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69" y="980304"/>
            <a:ext cx="3517145" cy="1374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ownloads\images (14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80" y="3178583"/>
            <a:ext cx="3010620" cy="12998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 99"/>
          <p:cNvGrpSpPr>
            <a:grpSpLocks/>
          </p:cNvGrpSpPr>
          <p:nvPr/>
        </p:nvGrpSpPr>
        <p:grpSpPr bwMode="auto">
          <a:xfrm>
            <a:off x="723120" y="4993766"/>
            <a:ext cx="3237478" cy="1368398"/>
            <a:chOff x="5565" y="245"/>
            <a:chExt cx="2970" cy="1680"/>
          </a:xfrm>
        </p:grpSpPr>
        <p:pic>
          <p:nvPicPr>
            <p:cNvPr id="22" name=" 101"/>
            <p:cNvPicPr>
              <a:picLocks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0" y="290"/>
              <a:ext cx="2880" cy="1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3" name=" 100"/>
            <p:cNvSpPr>
              <a:spLocks/>
            </p:cNvSpPr>
            <p:nvPr/>
          </p:nvSpPr>
          <p:spPr bwMode="auto">
            <a:xfrm>
              <a:off x="5587" y="267"/>
              <a:ext cx="2925" cy="1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3" descr="C:\Users\user\Downloads\images (3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06" y="3144317"/>
            <a:ext cx="3323692" cy="1368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user\Downloads\images (19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9" y="5049049"/>
            <a:ext cx="1387316" cy="13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 93"/>
          <p:cNvGrpSpPr>
            <a:grpSpLocks/>
          </p:cNvGrpSpPr>
          <p:nvPr/>
        </p:nvGrpSpPr>
        <p:grpSpPr bwMode="auto">
          <a:xfrm>
            <a:off x="7000782" y="5007244"/>
            <a:ext cx="3414082" cy="1374084"/>
            <a:chOff x="12690" y="290"/>
            <a:chExt cx="2970" cy="1665"/>
          </a:xfrm>
        </p:grpSpPr>
        <p:pic>
          <p:nvPicPr>
            <p:cNvPr id="27" name=" 95"/>
            <p:cNvPicPr>
              <a:picLocks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735" y="335"/>
              <a:ext cx="2880" cy="1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8" name=" 94"/>
            <p:cNvSpPr>
              <a:spLocks/>
            </p:cNvSpPr>
            <p:nvPr/>
          </p:nvSpPr>
          <p:spPr bwMode="auto">
            <a:xfrm>
              <a:off x="12712" y="312"/>
              <a:ext cx="2925" cy="16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10363" y="4489956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  RUPEES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60590" y="4525829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20  RUPEES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08594" y="4478392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50  RUPEES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34790" y="2455751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  RUPEES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79331" y="6340589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100  RUPEES</a:t>
            </a:r>
          </a:p>
        </p:txBody>
      </p:sp>
    </p:spTree>
    <p:extLst>
      <p:ext uri="{BB962C8B-B14F-4D97-AF65-F5344CB8AC3E}">
        <p14:creationId xmlns:p14="http://schemas.microsoft.com/office/powerpoint/2010/main" val="2379944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SUNITA\Desktop\images (49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74" y="372436"/>
            <a:ext cx="1903867" cy="1840967"/>
          </a:xfrm>
          <a:prstGeom prst="rect">
            <a:avLst/>
          </a:prstGeom>
          <a:noFill/>
        </p:spPr>
      </p:pic>
      <p:pic>
        <p:nvPicPr>
          <p:cNvPr id="3" name="Picture 2" descr="C:\Users\SUNITA\Desktop\Colorful_Balloons_Bunch_Large_PNG_Clipart_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9103">
            <a:off x="3722072" y="620409"/>
            <a:ext cx="1679046" cy="1680816"/>
          </a:xfrm>
          <a:prstGeom prst="rect">
            <a:avLst/>
          </a:prstGeom>
          <a:noFill/>
        </p:spPr>
      </p:pic>
      <p:pic>
        <p:nvPicPr>
          <p:cNvPr id="4" name="Picture 5" descr="C:\Users\SUNITA\Desktop\football_PNG284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9977" y="747368"/>
            <a:ext cx="1249328" cy="1028129"/>
          </a:xfrm>
          <a:prstGeom prst="rect">
            <a:avLst/>
          </a:prstGeom>
          <a:noFill/>
        </p:spPr>
      </p:pic>
      <p:pic>
        <p:nvPicPr>
          <p:cNvPr id="5" name="Picture 2" descr="C:\Users\SUNITA\Desktop\IMG-20200629-WA0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4812" y="522033"/>
            <a:ext cx="2284374" cy="1877568"/>
          </a:xfrm>
          <a:prstGeom prst="rect">
            <a:avLst/>
          </a:prstGeom>
          <a:noFill/>
        </p:spPr>
      </p:pic>
      <p:pic>
        <p:nvPicPr>
          <p:cNvPr id="6" name="Picture 3" descr="C:\Users\SUNITA\Desktop\IMG-20200629-WA00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8563" y="2648172"/>
            <a:ext cx="1730853" cy="1422619"/>
          </a:xfrm>
          <a:prstGeom prst="rect">
            <a:avLst/>
          </a:prstGeom>
          <a:noFill/>
        </p:spPr>
      </p:pic>
      <p:pic>
        <p:nvPicPr>
          <p:cNvPr id="14" name="Picture 3" descr="C:\Users\SUNITA\Desktop\3d gif animation free blog download snow, weather, rain, raining,dance dj umbrella,, Weather Clipart, clip art, web graphics, pictures, images, animated gif, animated gifs, icons, clipart 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4520" y="2734434"/>
            <a:ext cx="1916018" cy="1327254"/>
          </a:xfrm>
          <a:prstGeom prst="rect">
            <a:avLst/>
          </a:prstGeom>
          <a:noFill/>
        </p:spPr>
      </p:pic>
      <p:pic>
        <p:nvPicPr>
          <p:cNvPr id="15" name="Picture 4" descr="C:\Users\Akshita Prasad\Desktop\81UFo5fbhSL._SL15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6" y="2226449"/>
            <a:ext cx="170177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000" y="-27384"/>
            <a:ext cx="1058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LOOK AT THE PICTURES AND SAY THE COST OF EACH OBJECT.</a:t>
            </a:r>
          </a:p>
        </p:txBody>
      </p:sp>
      <p:pic>
        <p:nvPicPr>
          <p:cNvPr id="11" name="Picture 8" descr="C:\Users\SUNITA\Desktop\images (49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288" y="4293096"/>
            <a:ext cx="1228726" cy="118813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8024" y="4293096"/>
            <a:ext cx="1051316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 descr="C:\Users\SUNITA\Desktop\Colorful_Balloons_Bunch_Large_PNG_Clipart_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9103">
            <a:off x="3650946" y="4476365"/>
            <a:ext cx="820728" cy="821593"/>
          </a:xfrm>
          <a:prstGeom prst="rect">
            <a:avLst/>
          </a:prstGeom>
          <a:noFill/>
        </p:spPr>
      </p:pic>
      <p:pic>
        <p:nvPicPr>
          <p:cNvPr id="17" name="Picture 5" descr="C:\Users\SUNITA\Desktop\football_PNG284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538" y="4590129"/>
            <a:ext cx="721878" cy="594066"/>
          </a:xfrm>
          <a:prstGeom prst="rect">
            <a:avLst/>
          </a:prstGeom>
          <a:noFill/>
        </p:spPr>
      </p:pic>
      <p:pic>
        <p:nvPicPr>
          <p:cNvPr id="19" name="Picture 2" descr="C:\Users\SUNITA\Desktop\IMG-20200629-WA0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3887" y="4494759"/>
            <a:ext cx="1200204" cy="986469"/>
          </a:xfrm>
          <a:prstGeom prst="rect">
            <a:avLst/>
          </a:prstGeom>
          <a:noFill/>
        </p:spPr>
      </p:pic>
      <p:pic>
        <p:nvPicPr>
          <p:cNvPr id="20" name="Picture 3" descr="C:\Users\SUNITA\Desktop\3d gif animation free blog download snow, weather, rain, raining,dance dj umbrella,, Weather Clipart, clip art, web graphics, pictures, images, animated gif, animated gifs, icons, clipart 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6872" y="5805264"/>
            <a:ext cx="1131975" cy="784136"/>
          </a:xfrm>
          <a:prstGeom prst="rect">
            <a:avLst/>
          </a:prstGeom>
          <a:noFill/>
        </p:spPr>
      </p:pic>
      <p:pic>
        <p:nvPicPr>
          <p:cNvPr id="21" name="Picture 4" descr="C:\Users\Akshita Prasad\Desktop\81UFo5fbhSL._SL1500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45" y="5481228"/>
            <a:ext cx="1020570" cy="11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SUNITA\Desktop\IMG-20200629-WA00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5950" y="5786983"/>
            <a:ext cx="865427" cy="7113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22240" y="1775497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80</a:t>
            </a:r>
          </a:p>
        </p:txBody>
      </p:sp>
      <p:pic>
        <p:nvPicPr>
          <p:cNvPr id="23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62" y="1819584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45273" y="1825660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5402" y="3130255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3133" y="3393525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84313" y="3407903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6432" y="1732868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2874" y="1951793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  50</a:t>
            </a:r>
          </a:p>
        </p:txBody>
      </p:sp>
      <p:pic>
        <p:nvPicPr>
          <p:cNvPr id="30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64" y="2041198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13" y="1778357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95" y="1906861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84" y="3481699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18" y="3203096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35" y="3481699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006571" y="4883653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80</a:t>
            </a:r>
          </a:p>
        </p:txBody>
      </p:sp>
      <p:pic>
        <p:nvPicPr>
          <p:cNvPr id="37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4987992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317435" y="4795558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30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47481" y="5975073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23807" y="6033425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200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7435" y="5975073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47574" y="4839565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5253" y="4892310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100</a:t>
            </a:r>
          </a:p>
        </p:txBody>
      </p:sp>
      <p:pic>
        <p:nvPicPr>
          <p:cNvPr id="45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75" y="6049286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29" y="4944890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55" y="4983781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57" y="4869771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41" y="6124785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60" y="6049286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0020662" y="435226"/>
            <a:ext cx="1104538" cy="62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9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716929">
            <a:off x="51142" y="136899"/>
            <a:ext cx="1500198" cy="869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C.W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06/01/22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9380" y="50529"/>
            <a:ext cx="2145820" cy="695544"/>
          </a:xfrm>
          <a:prstGeom prst="rect">
            <a:avLst/>
          </a:prstGeom>
        </p:spPr>
      </p:pic>
      <p:pic>
        <p:nvPicPr>
          <p:cNvPr id="6" name="Picture 5" descr="C:\Users\Arunjyoti\Desktop\PHOTO\download (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120" y="746073"/>
            <a:ext cx="1409700" cy="12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01815-6913-4650-8E89-1D47ACABA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" b="96780" l="5167" r="97167">
                        <a14:foregroundMark x1="1000" y1="2083" x2="167" y2="61742"/>
                        <a14:foregroundMark x1="167" y1="61742" x2="14333" y2="72538"/>
                        <a14:foregroundMark x1="14333" y1="72538" x2="32333" y2="72538"/>
                        <a14:foregroundMark x1="85771" y1="76402" x2="87333" y2="76515"/>
                        <a14:foregroundMark x1="32333" y1="72538" x2="75712" y2="75675"/>
                        <a14:foregroundMark x1="87333" y1="76515" x2="99667" y2="27652"/>
                        <a14:foregroundMark x1="99667" y1="27652" x2="99500" y2="189"/>
                        <a14:foregroundMark x1="99500" y1="189" x2="14500" y2="2841"/>
                        <a14:foregroundMark x1="14500" y1="2841" x2="39333" y2="2083"/>
                        <a14:foregroundMark x1="39333" y1="2083" x2="57333" y2="2083"/>
                        <a14:foregroundMark x1="57333" y1="2083" x2="76000" y2="947"/>
                        <a14:foregroundMark x1="76000" y1="947" x2="95667" y2="2841"/>
                        <a14:foregroundMark x1="95667" y1="2841" x2="97500" y2="67045"/>
                        <a14:foregroundMark x1="97500" y1="67045" x2="95500" y2="20265"/>
                        <a14:foregroundMark x1="95500" y1="20265" x2="96000" y2="72348"/>
                        <a14:foregroundMark x1="96000" y1="72348" x2="96500" y2="9470"/>
                        <a14:foregroundMark x1="96500" y1="9470" x2="97333" y2="53977"/>
                        <a14:foregroundMark x1="97333" y1="53977" x2="97333" y2="568"/>
                        <a14:foregroundMark x1="667" y1="2841" x2="333" y2="63826"/>
                        <a14:foregroundMark x1="333" y1="63826" x2="13167" y2="12689"/>
                        <a14:foregroundMark x1="13167" y1="12689" x2="5333" y2="34280"/>
                        <a14:foregroundMark x1="5333" y1="34280" x2="6500" y2="568"/>
                        <a14:foregroundMark x1="46167" y1="77462" x2="42500" y2="93182"/>
                        <a14:foregroundMark x1="51333" y1="78598" x2="51333" y2="96780"/>
                        <a14:foregroundMark x1="55833" y1="76705" x2="59667" y2="96591"/>
                        <a14:foregroundMark x1="59667" y1="96591" x2="58667" y2="94697"/>
                        <a14:foregroundMark x1="46167" y1="89583" x2="56333" y2="87500"/>
                        <a14:foregroundMark x1="50000" y1="89962" x2="55833" y2="90341"/>
                        <a14:foregroundMark x1="50000" y1="89205" x2="57000" y2="87879"/>
                        <a14:backgroundMark x1="75667" y1="75758" x2="86333" y2="75379"/>
                      </a14:backgroundRemoval>
                    </a14:imgEffect>
                  </a14:imgLayer>
                </a14:imgProps>
              </a:ext>
            </a:extLst>
          </a:blip>
          <a:srcRect r="3092" b="-543"/>
          <a:stretch/>
        </p:blipFill>
        <p:spPr>
          <a:xfrm>
            <a:off x="2970312" y="746073"/>
            <a:ext cx="2115117" cy="1525745"/>
          </a:xfrm>
          <a:prstGeom prst="rect">
            <a:avLst/>
          </a:prstGeom>
        </p:spPr>
      </p:pic>
      <p:pic>
        <p:nvPicPr>
          <p:cNvPr id="8" name="Picture 2" descr="C:\Users\SUNITA\Desktop\images (4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4568" y="571480"/>
            <a:ext cx="1467386" cy="1467386"/>
          </a:xfrm>
          <a:prstGeom prst="rect">
            <a:avLst/>
          </a:prstGeom>
          <a:noFill/>
        </p:spPr>
      </p:pic>
      <p:pic>
        <p:nvPicPr>
          <p:cNvPr id="9" name="Picture 8" descr="Beach ball Royalty Free Vector Image - VectorStock"/>
          <p:cNvPicPr>
            <a:picLocks noChangeAspect="1" noChangeArrowheads="1"/>
          </p:cNvPicPr>
          <p:nvPr/>
        </p:nvPicPr>
        <p:blipFill>
          <a:blip r:embed="rId7"/>
          <a:srcRect l="10417" t="9657" r="9722" b="16308"/>
          <a:stretch>
            <a:fillRect/>
          </a:stretch>
        </p:blipFill>
        <p:spPr bwMode="auto">
          <a:xfrm>
            <a:off x="7002760" y="615851"/>
            <a:ext cx="1431730" cy="1431730"/>
          </a:xfrm>
          <a:prstGeom prst="rect">
            <a:avLst/>
          </a:prstGeom>
          <a:noFill/>
        </p:spPr>
      </p:pic>
      <p:pic>
        <p:nvPicPr>
          <p:cNvPr id="10" name="Picture 9" descr="pencil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755" y="615851"/>
            <a:ext cx="1324461" cy="1378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8626" y="2271818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200</a:t>
            </a:r>
          </a:p>
        </p:txBody>
      </p:sp>
      <p:pic>
        <p:nvPicPr>
          <p:cNvPr id="12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23" y="2346031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19917" y="2159812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0697" y="2084421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35008" y="2053398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9526" y="2271817"/>
            <a:ext cx="11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100</a:t>
            </a:r>
          </a:p>
        </p:txBody>
      </p:sp>
      <p:pic>
        <p:nvPicPr>
          <p:cNvPr id="18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26" y="2366512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74" y="2271817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97" y="2196289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87" y="2176024"/>
            <a:ext cx="287531" cy="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2644" y="3284984"/>
            <a:ext cx="9219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What is the cost of the given items  ?</a:t>
            </a:r>
          </a:p>
          <a:p>
            <a:endParaRPr lang="en-IN" sz="2800" b="1" dirty="0"/>
          </a:p>
        </p:txBody>
      </p:sp>
      <p:pic>
        <p:nvPicPr>
          <p:cNvPr id="24" name="Picture 23" descr="C:\Users\Arunjyoti\Desktop\PHOTO\download (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122" y="4005064"/>
            <a:ext cx="980602" cy="8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801815-6913-4650-8E89-1D47ACABA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" b="96780" l="5167" r="97167">
                        <a14:foregroundMark x1="1000" y1="2083" x2="167" y2="61742"/>
                        <a14:foregroundMark x1="167" y1="61742" x2="14333" y2="72538"/>
                        <a14:foregroundMark x1="14333" y1="72538" x2="32333" y2="72538"/>
                        <a14:foregroundMark x1="85771" y1="76402" x2="87333" y2="76515"/>
                        <a14:foregroundMark x1="32333" y1="72538" x2="75712" y2="75675"/>
                        <a14:foregroundMark x1="87333" y1="76515" x2="99667" y2="27652"/>
                        <a14:foregroundMark x1="99667" y1="27652" x2="99500" y2="189"/>
                        <a14:foregroundMark x1="99500" y1="189" x2="14500" y2="2841"/>
                        <a14:foregroundMark x1="14500" y1="2841" x2="39333" y2="2083"/>
                        <a14:foregroundMark x1="39333" y1="2083" x2="57333" y2="2083"/>
                        <a14:foregroundMark x1="57333" y1="2083" x2="76000" y2="947"/>
                        <a14:foregroundMark x1="76000" y1="947" x2="95667" y2="2841"/>
                        <a14:foregroundMark x1="95667" y1="2841" x2="97500" y2="67045"/>
                        <a14:foregroundMark x1="97500" y1="67045" x2="95500" y2="20265"/>
                        <a14:foregroundMark x1="95500" y1="20265" x2="96000" y2="72348"/>
                        <a14:foregroundMark x1="96000" y1="72348" x2="96500" y2="9470"/>
                        <a14:foregroundMark x1="96500" y1="9470" x2="97333" y2="53977"/>
                        <a14:foregroundMark x1="97333" y1="53977" x2="97333" y2="568"/>
                        <a14:foregroundMark x1="667" y1="2841" x2="333" y2="63826"/>
                        <a14:foregroundMark x1="333" y1="63826" x2="13167" y2="12689"/>
                        <a14:foregroundMark x1="13167" y1="12689" x2="5333" y2="34280"/>
                        <a14:foregroundMark x1="5333" y1="34280" x2="6500" y2="568"/>
                        <a14:foregroundMark x1="46167" y1="77462" x2="42500" y2="93182"/>
                        <a14:foregroundMark x1="51333" y1="78598" x2="51333" y2="96780"/>
                        <a14:foregroundMark x1="55833" y1="76705" x2="59667" y2="96591"/>
                        <a14:foregroundMark x1="59667" y1="96591" x2="58667" y2="94697"/>
                        <a14:foregroundMark x1="46167" y1="89583" x2="56333" y2="87500"/>
                        <a14:foregroundMark x1="50000" y1="89962" x2="55833" y2="90341"/>
                        <a14:foregroundMark x1="50000" y1="89205" x2="57000" y2="87879"/>
                        <a14:backgroundMark x1="75667" y1="75758" x2="86333" y2="75379"/>
                      </a14:backgroundRemoval>
                    </a14:imgEffect>
                  </a14:imgLayer>
                </a14:imgProps>
              </a:ext>
            </a:extLst>
          </a:blip>
          <a:srcRect r="3092" b="-543"/>
          <a:stretch/>
        </p:blipFill>
        <p:spPr>
          <a:xfrm>
            <a:off x="1242121" y="5085185"/>
            <a:ext cx="1728192" cy="1246636"/>
          </a:xfrm>
          <a:prstGeom prst="rect">
            <a:avLst/>
          </a:prstGeom>
        </p:spPr>
      </p:pic>
      <p:pic>
        <p:nvPicPr>
          <p:cNvPr id="26" name="Picture 2" descr="C:\Users\SUNITA\Desktop\images (4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4578" y="3945177"/>
            <a:ext cx="891322" cy="891322"/>
          </a:xfrm>
          <a:prstGeom prst="rect">
            <a:avLst/>
          </a:prstGeom>
          <a:noFill/>
        </p:spPr>
      </p:pic>
      <p:pic>
        <p:nvPicPr>
          <p:cNvPr id="27" name="Picture 26" descr="Beach ball Royalty Free Vector Image - VectorStock"/>
          <p:cNvPicPr>
            <a:picLocks noChangeAspect="1" noChangeArrowheads="1"/>
          </p:cNvPicPr>
          <p:nvPr/>
        </p:nvPicPr>
        <p:blipFill>
          <a:blip r:embed="rId7"/>
          <a:srcRect l="10417" t="9657" r="9722" b="16308"/>
          <a:stretch>
            <a:fillRect/>
          </a:stretch>
        </p:blipFill>
        <p:spPr bwMode="auto">
          <a:xfrm>
            <a:off x="7732220" y="3839911"/>
            <a:ext cx="891099" cy="891099"/>
          </a:xfrm>
          <a:prstGeom prst="rect">
            <a:avLst/>
          </a:prstGeom>
          <a:noFill/>
        </p:spPr>
      </p:pic>
      <p:pic>
        <p:nvPicPr>
          <p:cNvPr id="28" name="Picture 27" descr="pencil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53000">
            <a:off x="5346030" y="5052728"/>
            <a:ext cx="1324461" cy="13786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51820" y="4129116"/>
            <a:ext cx="1176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79380" y="4005064"/>
            <a:ext cx="1176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87774" y="4023851"/>
            <a:ext cx="1176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75757" y="5431380"/>
            <a:ext cx="1176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57802" y="5480440"/>
            <a:ext cx="1176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10778" y="270375"/>
            <a:ext cx="2244951" cy="1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133878" y="107458"/>
            <a:ext cx="285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BB89F-AE56-4BB1-BEB8-6BEADD0BD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5" y="1260494"/>
            <a:ext cx="1800200" cy="785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95015-1175-43AE-AB10-BD63DF252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43" y="5693667"/>
            <a:ext cx="1770257" cy="785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E6E27-75DF-4609-B499-53FC810B4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43" y="4573363"/>
            <a:ext cx="1800200" cy="8574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97C88AE-39A6-48CA-97B9-57544761B412}"/>
              </a:ext>
            </a:extLst>
          </p:cNvPr>
          <p:cNvSpPr/>
          <p:nvPr/>
        </p:nvSpPr>
        <p:spPr>
          <a:xfrm>
            <a:off x="3340051" y="1673214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7D7BE1F1-31B4-4AB3-BE13-C261322DE099}"/>
              </a:ext>
            </a:extLst>
          </p:cNvPr>
          <p:cNvSpPr/>
          <p:nvPr/>
        </p:nvSpPr>
        <p:spPr>
          <a:xfrm>
            <a:off x="6515377" y="1615157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1A936AC-D91E-41E3-92A0-9D2707292977}"/>
              </a:ext>
            </a:extLst>
          </p:cNvPr>
          <p:cNvSpPr/>
          <p:nvPr/>
        </p:nvSpPr>
        <p:spPr>
          <a:xfrm>
            <a:off x="6607701" y="3816724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F8C6B5B-075A-46B8-AB4E-8FBF22061AC2}"/>
              </a:ext>
            </a:extLst>
          </p:cNvPr>
          <p:cNvSpPr/>
          <p:nvPr/>
        </p:nvSpPr>
        <p:spPr>
          <a:xfrm>
            <a:off x="6700158" y="5018576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D578BE7-FB1D-4D0C-A3A1-920007E4FDA0}"/>
              </a:ext>
            </a:extLst>
          </p:cNvPr>
          <p:cNvSpPr/>
          <p:nvPr/>
        </p:nvSpPr>
        <p:spPr>
          <a:xfrm>
            <a:off x="6712499" y="5989462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CAC763-3C74-4969-A393-C9AEF530141A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561324" y="1775223"/>
            <a:ext cx="3099353" cy="1100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716910-CC87-48DF-BEE8-A61D8FD781A9}"/>
              </a:ext>
            </a:extLst>
          </p:cNvPr>
          <p:cNvCxnSpPr>
            <a:cxnSpLocks/>
            <a:stCxn id="46" idx="5"/>
            <a:endCxn id="21" idx="7"/>
          </p:cNvCxnSpPr>
          <p:nvPr/>
        </p:nvCxnSpPr>
        <p:spPr>
          <a:xfrm>
            <a:off x="3705427" y="2699171"/>
            <a:ext cx="3162985" cy="2347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05BEE9-381A-469C-B77C-138C314D7E7D}"/>
              </a:ext>
            </a:extLst>
          </p:cNvPr>
          <p:cNvCxnSpPr>
            <a:cxnSpLocks/>
          </p:cNvCxnSpPr>
          <p:nvPr/>
        </p:nvCxnSpPr>
        <p:spPr>
          <a:xfrm flipV="1">
            <a:off x="3584346" y="1783991"/>
            <a:ext cx="3344670" cy="2653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37CC2F-E134-42D0-A8D1-9B5B8C898E3B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698553" y="3536163"/>
            <a:ext cx="3042814" cy="2481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6E06CC-5DB2-45A4-BCEF-19F30023C5EE}"/>
              </a:ext>
            </a:extLst>
          </p:cNvPr>
          <p:cNvSpPr txBox="1"/>
          <p:nvPr/>
        </p:nvSpPr>
        <p:spPr>
          <a:xfrm>
            <a:off x="1543143" y="410951"/>
            <a:ext cx="735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Match the price with the correct money.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EF2996-10E4-4BA5-9245-20D6E695C2CC}"/>
              </a:ext>
            </a:extLst>
          </p:cNvPr>
          <p:cNvGrpSpPr/>
          <p:nvPr/>
        </p:nvGrpSpPr>
        <p:grpSpPr>
          <a:xfrm rot="20655071">
            <a:off x="2283661" y="1144368"/>
            <a:ext cx="1105391" cy="926955"/>
            <a:chOff x="1" y="1750333"/>
            <a:chExt cx="1747506" cy="2008628"/>
          </a:xfrm>
          <a:noFill/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7433E76-1BC9-4005-A62E-836CC14157EE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Hexagon 4">
              <a:extLst>
                <a:ext uri="{FF2B5EF4-FFF2-40B4-BE49-F238E27FC236}">
                  <a16:creationId xmlns:a16="http://schemas.microsoft.com/office/drawing/2014/main" id="{681A7562-220A-47E0-8BA4-14E32DDB4F2B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20</a:t>
              </a:r>
            </a:p>
          </p:txBody>
        </p:sp>
      </p:grpSp>
      <p:pic>
        <p:nvPicPr>
          <p:cNvPr id="45" name="Picture 2" descr="Finally, A symbol to represent the Indian's Rupee">
            <a:extLst>
              <a:ext uri="{FF2B5EF4-FFF2-40B4-BE49-F238E27FC236}">
                <a16:creationId xmlns:a16="http://schemas.microsoft.com/office/drawing/2014/main" id="{F42997FC-7469-4BC1-ADC2-3CB07713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510593" y="1489972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50BC54EF-3042-4A14-A5E1-DCDE8EB7F27D}"/>
              </a:ext>
            </a:extLst>
          </p:cNvPr>
          <p:cNvSpPr/>
          <p:nvPr/>
        </p:nvSpPr>
        <p:spPr>
          <a:xfrm>
            <a:off x="3537173" y="2533881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41B3B8-F79C-4139-A7CB-C489905532BC}"/>
              </a:ext>
            </a:extLst>
          </p:cNvPr>
          <p:cNvGrpSpPr/>
          <p:nvPr/>
        </p:nvGrpSpPr>
        <p:grpSpPr>
          <a:xfrm rot="20655071">
            <a:off x="2379737" y="2133593"/>
            <a:ext cx="1105391" cy="926955"/>
            <a:chOff x="1" y="1750333"/>
            <a:chExt cx="1747506" cy="2008628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9C335072-AFCC-475F-9098-E23B723DCE4E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exagon 4">
              <a:extLst>
                <a:ext uri="{FF2B5EF4-FFF2-40B4-BE49-F238E27FC236}">
                  <a16:creationId xmlns:a16="http://schemas.microsoft.com/office/drawing/2014/main" id="{0FBADEC5-F0FE-49C9-8FA5-AD02CA487341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pic>
        <p:nvPicPr>
          <p:cNvPr id="50" name="Picture 2" descr="Finally, A symbol to represent the Indian's Rupee">
            <a:extLst>
              <a:ext uri="{FF2B5EF4-FFF2-40B4-BE49-F238E27FC236}">
                <a16:creationId xmlns:a16="http://schemas.microsoft.com/office/drawing/2014/main" id="{8B21425A-1222-40FA-B8E9-DB273FB6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584632" y="2433927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DC9ACF0C-E289-4B8A-BB4C-4B31CAF4A273}"/>
              </a:ext>
            </a:extLst>
          </p:cNvPr>
          <p:cNvSpPr/>
          <p:nvPr/>
        </p:nvSpPr>
        <p:spPr>
          <a:xfrm>
            <a:off x="3485785" y="4340287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858CB9C-989F-4CF3-B1CA-BDE95090CB56}"/>
              </a:ext>
            </a:extLst>
          </p:cNvPr>
          <p:cNvGrpSpPr/>
          <p:nvPr/>
        </p:nvGrpSpPr>
        <p:grpSpPr>
          <a:xfrm rot="20655071">
            <a:off x="2422685" y="3200583"/>
            <a:ext cx="1105391" cy="926955"/>
            <a:chOff x="1" y="1750333"/>
            <a:chExt cx="1747506" cy="2008628"/>
          </a:xfrm>
          <a:noFill/>
        </p:grpSpPr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3A2C7187-EEEB-4F6C-8D66-293EBF4C987C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Hexagon 4">
              <a:extLst>
                <a:ext uri="{FF2B5EF4-FFF2-40B4-BE49-F238E27FC236}">
                  <a16:creationId xmlns:a16="http://schemas.microsoft.com/office/drawing/2014/main" id="{F03467A0-FE98-46A5-A533-FFC6880A5A59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100</a:t>
              </a:r>
            </a:p>
          </p:txBody>
        </p:sp>
      </p:grpSp>
      <p:pic>
        <p:nvPicPr>
          <p:cNvPr id="60" name="Picture 2" descr="Finally, A symbol to represent the Indian's Rupee">
            <a:extLst>
              <a:ext uri="{FF2B5EF4-FFF2-40B4-BE49-F238E27FC236}">
                <a16:creationId xmlns:a16="http://schemas.microsoft.com/office/drawing/2014/main" id="{B0E2EC17-A5E6-4EDD-9ED9-EE871C88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637429" y="3565045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84CD6096-2481-413E-AE6F-8189C29F91E7}"/>
              </a:ext>
            </a:extLst>
          </p:cNvPr>
          <p:cNvGrpSpPr/>
          <p:nvPr/>
        </p:nvGrpSpPr>
        <p:grpSpPr>
          <a:xfrm rot="20655071">
            <a:off x="2379738" y="4227153"/>
            <a:ext cx="1105391" cy="926955"/>
            <a:chOff x="1" y="1750333"/>
            <a:chExt cx="1747506" cy="2008628"/>
          </a:xfrm>
          <a:noFill/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B66942CD-16C8-45E8-A199-BA71A94E7648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Hexagon 4">
              <a:extLst>
                <a:ext uri="{FF2B5EF4-FFF2-40B4-BE49-F238E27FC236}">
                  <a16:creationId xmlns:a16="http://schemas.microsoft.com/office/drawing/2014/main" id="{EA3FE346-9935-41F9-8B15-387F05A93FDE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pic>
        <p:nvPicPr>
          <p:cNvPr id="65" name="Picture 2" descr="Finally, A symbol to represent the Indian's Rupee">
            <a:extLst>
              <a:ext uri="{FF2B5EF4-FFF2-40B4-BE49-F238E27FC236}">
                <a16:creationId xmlns:a16="http://schemas.microsoft.com/office/drawing/2014/main" id="{0CBC2EA0-8DA5-4215-B4CD-BDCA97CC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597919" y="4602245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89F38717-E52F-4B37-A1FA-2A19C0EE2586}"/>
              </a:ext>
            </a:extLst>
          </p:cNvPr>
          <p:cNvSpPr/>
          <p:nvPr/>
        </p:nvSpPr>
        <p:spPr>
          <a:xfrm>
            <a:off x="3620099" y="5500018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677" y="144226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60677" y="2613702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b.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32687" y="4853791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d.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41476" y="5797345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e.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CD6096-2481-413E-AE6F-8189C29F91E7}"/>
              </a:ext>
            </a:extLst>
          </p:cNvPr>
          <p:cNvGrpSpPr/>
          <p:nvPr/>
        </p:nvGrpSpPr>
        <p:grpSpPr>
          <a:xfrm rot="20655071">
            <a:off x="2523855" y="5235585"/>
            <a:ext cx="1105391" cy="926955"/>
            <a:chOff x="1183408" y="1391506"/>
            <a:chExt cx="1747506" cy="2008628"/>
          </a:xfrm>
          <a:noFill/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66942CD-16C8-45E8-A199-BA71A94E7648}"/>
                </a:ext>
              </a:extLst>
            </p:cNvPr>
            <p:cNvSpPr/>
            <p:nvPr/>
          </p:nvSpPr>
          <p:spPr>
            <a:xfrm rot="5400000">
              <a:off x="1052847" y="1522067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Hexagon 4">
              <a:extLst>
                <a:ext uri="{FF2B5EF4-FFF2-40B4-BE49-F238E27FC236}">
                  <a16:creationId xmlns:a16="http://schemas.microsoft.com/office/drawing/2014/main" id="{EA3FE346-9935-41F9-8B15-387F05A93FDE}"/>
                </a:ext>
              </a:extLst>
            </p:cNvPr>
            <p:cNvSpPr txBox="1"/>
            <p:nvPr/>
          </p:nvSpPr>
          <p:spPr>
            <a:xfrm>
              <a:off x="1370303" y="1826902"/>
              <a:ext cx="1202867" cy="132802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</a:t>
              </a:r>
              <a:r>
                <a:rPr lang="en-US" sz="2400" b="1" dirty="0">
                  <a:solidFill>
                    <a:schemeClr val="tx1"/>
                  </a:solidFill>
                </a:rPr>
                <a:t>20</a:t>
              </a:r>
              <a:r>
                <a:rPr lang="en-US" sz="2400" b="1" kern="12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pic>
        <p:nvPicPr>
          <p:cNvPr id="54" name="Picture 2" descr="Finally, A symbol to represent the Indian's Rupee">
            <a:extLst>
              <a:ext uri="{FF2B5EF4-FFF2-40B4-BE49-F238E27FC236}">
                <a16:creationId xmlns:a16="http://schemas.microsoft.com/office/drawing/2014/main" id="{0CBC2EA0-8DA5-4215-B4CD-BDCA97CC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677019" y="5666121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user\Downloads\images (3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82" y="2409779"/>
            <a:ext cx="1814886" cy="85431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765522" y="3651939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c.</a:t>
            </a:r>
          </a:p>
        </p:txBody>
      </p:sp>
      <p:pic>
        <p:nvPicPr>
          <p:cNvPr id="66" name="Picture 2" descr="C:\Users\user\Downloads\images (18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93" y="3498444"/>
            <a:ext cx="1887050" cy="93866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37CC2F-E134-42D0-A8D1-9B5B8C898E3B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3718660" y="3913549"/>
            <a:ext cx="3046862" cy="1678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FD578BE7-FB1D-4D0C-A3A1-920007E4FDA0}"/>
              </a:ext>
            </a:extLst>
          </p:cNvPr>
          <p:cNvSpPr/>
          <p:nvPr/>
        </p:nvSpPr>
        <p:spPr>
          <a:xfrm>
            <a:off x="6498704" y="2780928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FD578BE7-FB1D-4D0C-A3A1-920007E4FDA0}"/>
              </a:ext>
            </a:extLst>
          </p:cNvPr>
          <p:cNvSpPr/>
          <p:nvPr/>
        </p:nvSpPr>
        <p:spPr>
          <a:xfrm>
            <a:off x="3584346" y="3401619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39558"/>
            <a:ext cx="1551340" cy="869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H.W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06/01/22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/>
        </p:nvSpPr>
        <p:spPr>
          <a:xfrm>
            <a:off x="788788" y="991333"/>
            <a:ext cx="9491460" cy="47496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9380" y="50529"/>
            <a:ext cx="2145820" cy="6955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176</Words>
  <Application>Microsoft Office PowerPoint</Application>
  <PresentationFormat>Custom</PresentationFormat>
  <Paragraphs>65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919178685566</cp:lastModifiedBy>
  <cp:revision>97</cp:revision>
  <dcterms:created xsi:type="dcterms:W3CDTF">2021-12-08T12:58:50Z</dcterms:created>
  <dcterms:modified xsi:type="dcterms:W3CDTF">2022-01-05T14:34:05Z</dcterms:modified>
</cp:coreProperties>
</file>