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368" r:id="rId2"/>
    <p:sldId id="369" r:id="rId3"/>
    <p:sldId id="370" r:id="rId4"/>
    <p:sldId id="371" r:id="rId5"/>
    <p:sldId id="375" r:id="rId6"/>
    <p:sldId id="376" r:id="rId7"/>
    <p:sldId id="377" r:id="rId8"/>
    <p:sldId id="373" r:id="rId9"/>
    <p:sldId id="378" r:id="rId10"/>
    <p:sldId id="379" r:id="rId11"/>
    <p:sldId id="374" r:id="rId12"/>
    <p:sldId id="372" r:id="rId13"/>
    <p:sldId id="25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5E4"/>
    <a:srgbClr val="F0B2D7"/>
    <a:srgbClr val="B9F090"/>
    <a:srgbClr val="DCBCE2"/>
    <a:srgbClr val="B7EBB3"/>
    <a:srgbClr val="E373B6"/>
    <a:srgbClr val="E28100"/>
    <a:srgbClr val="74D8E2"/>
    <a:srgbClr val="F1F109"/>
    <a:srgbClr val="9C6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4" autoAdjust="0"/>
    <p:restoredTop sz="94660"/>
  </p:normalViewPr>
  <p:slideViewPr>
    <p:cSldViewPr snapToGrid="0">
      <p:cViewPr>
        <p:scale>
          <a:sx n="84" d="100"/>
          <a:sy n="84" d="100"/>
        </p:scale>
        <p:origin x="-366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05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6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6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4214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4214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167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392" lvl="1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584" lvl="2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773" lvl="3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970" lvl="4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7163" lvl="5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358" lvl="6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553" lvl="7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748" lvl="8" indent="-30413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167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392" lvl="1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584" lvl="2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773" lvl="3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970" lvl="4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7163" lvl="5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358" lvl="6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553" lvl="7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748" lvl="8" indent="-30413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1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1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0413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2392" lvl="1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584" lvl="2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773" lvl="3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970" lvl="4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7163" lvl="5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358" lvl="6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553" lvl="7" indent="-30413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748" lvl="8" indent="-30413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456200" lvl="0" indent="-34214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456200" lvl="0" indent="-2280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97" y="214247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86716" y="1200764"/>
            <a:ext cx="814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WELCOME TO  ODM ONLINE </a:t>
            </a:r>
            <a:r>
              <a:rPr lang="en-US" sz="2800" b="1" dirty="0" smtClean="0">
                <a:solidFill>
                  <a:srgbClr val="FF0000"/>
                </a:solidFill>
              </a:rPr>
              <a:t>CLASS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CLASS-UKG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SUBJECT-MATHEMATICS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T0PIC-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EQUAL TO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(BK PG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61)                                                                                                                                                                       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ser\Desktop\20210808_22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2266" y="3174508"/>
            <a:ext cx="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IN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510" y="3060636"/>
            <a:ext cx="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IN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060636"/>
            <a:ext cx="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IN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5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8" y="88900"/>
            <a:ext cx="4447413" cy="48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0" y="0"/>
            <a:ext cx="1844643" cy="8583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CW</a:t>
            </a:r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10</a:t>
            </a:r>
            <a:r>
              <a:rPr lang="en-IN" sz="2000" b="1" dirty="0" smtClean="0">
                <a:solidFill>
                  <a:schemeClr val="tx1"/>
                </a:solidFill>
              </a:rPr>
              <a:t>/8/21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SYMBOL OF EQUAL TO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281" y="1242818"/>
            <a:ext cx="8520600" cy="3416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65100"/>
            <a:ext cx="4178299" cy="465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8424" y="0"/>
            <a:ext cx="1844643" cy="8583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HW</a:t>
            </a:r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10</a:t>
            </a:r>
            <a:r>
              <a:rPr lang="en-IN" sz="2000" b="1" dirty="0" smtClean="0">
                <a:solidFill>
                  <a:schemeClr val="tx1"/>
                </a:solidFill>
              </a:rPr>
              <a:t>/8/21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9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437889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/>
          <a:p>
            <a:pPr marL="456200" algn="ctr">
              <a:lnSpc>
                <a:spcPct val="115000"/>
              </a:lnSpc>
              <a:buSzPts val="4000"/>
            </a:pPr>
            <a:r>
              <a:rPr lang="en" sz="4000" b="1" dirty="0"/>
              <a:t>THANKING YOU</a:t>
            </a:r>
            <a:endParaRPr sz="4000" b="1"/>
          </a:p>
          <a:p>
            <a:pPr marL="456200" algn="ctr">
              <a:lnSpc>
                <a:spcPct val="115000"/>
              </a:lnSpc>
              <a:buSzPts val="4000"/>
            </a:pPr>
            <a:r>
              <a:rPr lang="en" sz="4000" b="1" dirty="0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5" y="176085"/>
            <a:ext cx="8520600" cy="572700"/>
          </a:xfrm>
        </p:spPr>
        <p:txBody>
          <a:bodyPr/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SAY WHICH 2 FACES ARE SAME ?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esktop\20210808_223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890962"/>
            <a:ext cx="1965933" cy="187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210808_22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037128"/>
            <a:ext cx="1652587" cy="15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ser\Desktop\20210808_2232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30" y="3033027"/>
            <a:ext cx="1656870" cy="16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user\Desktop\20210808_223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37" y="3033027"/>
            <a:ext cx="1818062" cy="17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user\Desktop\20210808_223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523942"/>
            <a:ext cx="2424111" cy="249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oogle Shape;5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8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" y="0"/>
            <a:ext cx="8520600" cy="572700"/>
          </a:xfrm>
        </p:spPr>
        <p:txBody>
          <a:bodyPr/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TODAY’S TOPIC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user\Desktop\20210808_22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16" y="888352"/>
            <a:ext cx="4901184" cy="39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210808_221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" y="888353"/>
            <a:ext cx="4211384" cy="39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5098473" y="3456193"/>
            <a:ext cx="3699163" cy="61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b="1" dirty="0" smtClean="0">
                <a:latin typeface="Calibri" pitchFamily="34" charset="0"/>
                <a:cs typeface="Calibri" pitchFamily="34" charset="0"/>
              </a:rPr>
              <a:t>SIGN OF EQUAL TO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8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esktop\20210808_223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4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1870364" y="3310203"/>
            <a:ext cx="5680363" cy="147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b="1" dirty="0" smtClean="0">
                <a:latin typeface="Calibri" pitchFamily="34" charset="0"/>
                <a:cs typeface="Calibri" pitchFamily="34" charset="0"/>
              </a:rPr>
              <a:t>Equal means the same. When 2 groups have same number of things, the 2 groups are same.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ser\Desktop\20210808_221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2713"/>
            <a:ext cx="9144001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3643746" y="322307"/>
            <a:ext cx="2133600" cy="67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EQUAL TO</a:t>
            </a:r>
            <a:endParaRPr lang="en-IN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9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ser\Desktop\20210808_222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77"/>
            <a:ext cx="9253728" cy="51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9054" y="2272145"/>
            <a:ext cx="2286001" cy="83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726873" y="2482723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4</a:t>
            </a:r>
            <a:endParaRPr lang="en-I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50876" y="2482723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4</a:t>
            </a:r>
            <a:endParaRPr lang="en-IN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61163" y="2482723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=</a:t>
            </a:r>
            <a:endParaRPr lang="en-IN" sz="3600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2812472" y="-69377"/>
            <a:ext cx="3699163" cy="1046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EDC5E4"/>
            </a:solidFill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COUNT AND SAY EQUAL TO</a:t>
            </a:r>
            <a:endParaRPr lang="en-IN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7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ser\Desktop\20210808_2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437"/>
            <a:ext cx="9143999" cy="49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9054" y="2272145"/>
            <a:ext cx="2286001" cy="83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726873" y="2482723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5</a:t>
            </a:r>
            <a:endParaRPr lang="e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461704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=</a:t>
            </a:r>
            <a:endParaRPr lang="en-I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89419" y="2482723"/>
            <a:ext cx="40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5</a:t>
            </a:r>
            <a:endParaRPr lang="en-IN" sz="3600" dirty="0"/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2812472" y="41463"/>
            <a:ext cx="3699163" cy="1046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EDC5E4"/>
            </a:solidFill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COUNT AND SAY EQUAL TO</a:t>
            </a:r>
            <a:endParaRPr lang="en-IN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3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user\Desktop\20210808_221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6236"/>
            <a:ext cx="1925782" cy="34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0210808_221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5" y="1632630"/>
            <a:ext cx="2041446" cy="34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25" y="2266790"/>
            <a:ext cx="1650111" cy="165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2266788"/>
            <a:ext cx="1603938" cy="165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3151664" y="3916901"/>
            <a:ext cx="508432" cy="73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6</a:t>
            </a:r>
            <a:endParaRPr lang="en-IN" sz="3600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5562355" y="3916899"/>
            <a:ext cx="508432" cy="73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3600" smtClean="0"/>
              <a:t>6</a:t>
            </a:r>
            <a:endParaRPr lang="en-IN" sz="3600" dirty="0"/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4467845" y="3944626"/>
            <a:ext cx="508432" cy="73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3600" dirty="0" smtClean="0"/>
              <a:t>=</a:t>
            </a:r>
            <a:endParaRPr lang="en-IN" sz="3600" dirty="0"/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1457143" y="202057"/>
            <a:ext cx="6435435" cy="615133"/>
          </a:xfrm>
          <a:prstGeom prst="rect">
            <a:avLst/>
          </a:prstGeom>
          <a:solidFill>
            <a:schemeClr val="bg1"/>
          </a:solidFill>
          <a:ln>
            <a:solidFill>
              <a:srgbClr val="EDC5E4"/>
            </a:solidFill>
          </a:ln>
        </p:spPr>
        <p:txBody>
          <a:bodyPr spcFirstLastPara="1" wrap="square" lIns="91232" tIns="91232" rIns="91232" bIns="91232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COUNT AND SAY EQUAL TO</a:t>
            </a:r>
            <a:endParaRPr lang="en-IN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Google Shape;5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ser\Desktop\20210808_221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1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885244" y="3127022"/>
            <a:ext cx="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IN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8844" y="3112419"/>
            <a:ext cx="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IN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9" y="3022108"/>
            <a:ext cx="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IN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5599" y="435992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9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99</Words>
  <Application>Microsoft Office PowerPoint</Application>
  <PresentationFormat>On-screen Show (16:9)</PresentationFormat>
  <Paragraphs>35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SAY WHICH 2 FACES ARE SAME ?</vt:lpstr>
      <vt:lpstr>TODAY’S TOPIC</vt:lpstr>
      <vt:lpstr>PowerPoint Presentation</vt:lpstr>
      <vt:lpstr>PowerPoint Presentation</vt:lpstr>
      <vt:lpstr>PowerPoint Presentation</vt:lpstr>
      <vt:lpstr>PowerPoint Presentation</vt:lpstr>
      <vt:lpstr>6</vt:lpstr>
      <vt:lpstr>PowerPoint Presentation</vt:lpstr>
      <vt:lpstr>PowerPoint Presentation</vt:lpstr>
      <vt:lpstr>PowerPoint Presentation</vt:lpstr>
      <vt:lpstr>SYMBOL OF EQUAL TO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90</cp:revision>
  <dcterms:modified xsi:type="dcterms:W3CDTF">2021-08-08T18:06:48Z</dcterms:modified>
</cp:coreProperties>
</file>