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70" r:id="rId3"/>
    <p:sldId id="371" r:id="rId4"/>
    <p:sldId id="373" r:id="rId5"/>
    <p:sldId id="374" r:id="rId6"/>
    <p:sldId id="375" r:id="rId7"/>
    <p:sldId id="376" r:id="rId8"/>
    <p:sldId id="378" r:id="rId9"/>
    <p:sldId id="361" r:id="rId10"/>
    <p:sldId id="363" r:id="rId11"/>
  </p:sldIdLst>
  <p:sldSz cx="111982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3842" autoAdjust="0"/>
  </p:normalViewPr>
  <p:slideViewPr>
    <p:cSldViewPr snapToGrid="0">
      <p:cViewPr>
        <p:scale>
          <a:sx n="77" d="100"/>
          <a:sy n="77" d="100"/>
        </p:scale>
        <p:origin x="-702" y="-42"/>
      </p:cViewPr>
      <p:guideLst>
        <p:guide orient="horz" pos="2160"/>
        <p:guide pos="3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F202-8205-403F-B540-3E10E5A3C5C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1143000"/>
            <a:ext cx="5038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72EB1-2987-4BFE-8F31-6FE9EF66A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17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3E37-60D0-4D79-AB03-506652697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78" y="1122363"/>
            <a:ext cx="83986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59279-F848-4369-BC1D-EE05C6583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778" y="3602038"/>
            <a:ext cx="83986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EB5E-6915-4CE0-93F1-C15D4BDB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C05AF-DA1C-4718-BFCE-C6EDED8B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6212E-B6D3-4D58-8534-ACEDFE09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74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C130-25F5-4329-A794-28BC2F14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72DC-A5E9-4AA7-8E31-F2DAB631A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A313-7316-482C-A0E7-036FF181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89459-341D-4B6C-A1BA-C508480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3A95-F816-495C-93BC-CAA0D7AE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28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0A4B2-B317-4E0D-BC40-76F203716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13730" y="365125"/>
            <a:ext cx="241461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3F22C-CF35-404E-B00E-15704271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9878" y="365125"/>
            <a:ext cx="710387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BF7E-2E81-4CCE-A295-6A8E3B51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1B6AA-A244-473D-9A33-73C35E7B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E8F1A-F399-48E2-97AA-F65C8343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8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47C8-EABF-4858-B248-69A0D69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4798-28CA-421E-91AC-7039C044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BECB8-6F12-4AD3-9668-A319613E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88AED-13AD-4264-A24D-690F029B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0ACB-9E81-43E9-B038-C64A9B15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40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84A7-C5D9-4ACC-8B5A-DB9B046F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46" y="1709739"/>
            <a:ext cx="96584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9D81D-ADB6-4C8A-A53D-D5DE8050A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046" y="4589464"/>
            <a:ext cx="96584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A39D6-02CA-4FAA-8355-0EBA7FF2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829B6-BE81-4E03-A787-D8E839ED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5B18C-84CE-4204-A243-6A4A2391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19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89FF-9226-42D1-B918-0C3C998A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9DBFC-863D-4F86-AAEC-B0E791C28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878" y="1825625"/>
            <a:ext cx="47592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504E1-FFF0-418F-95F8-69EB528B8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101" y="1825625"/>
            <a:ext cx="47592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DB386-1D07-4446-81DC-65411101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49BC0-0AD6-46B7-BF51-C315A820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4D011-ACC7-483F-ADC6-3E8722F5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96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8FD2-F565-4FBB-931E-1FF5B443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37" y="365126"/>
            <a:ext cx="96584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B38DB-48F6-4090-A3C1-3AA4322D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337" y="1681163"/>
            <a:ext cx="47373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5CB96-9A8B-4391-A975-90B02BBCE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337" y="2505075"/>
            <a:ext cx="473737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B9EED-FE58-464B-B766-CEF8EA88D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9101" y="1681163"/>
            <a:ext cx="47607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AC7AD-D911-44DA-A3D6-653C44E33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9101" y="2505075"/>
            <a:ext cx="476070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F6E0D-F5F7-4ECD-B7F7-35BA4055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9DC3A-45B0-41E0-878D-3BBA920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3C57E-A60E-4785-A124-8AB3F5F3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56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767-B802-4981-A4C5-4DBA70D7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B484C-D890-4683-B3E6-D08D28F7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6447A-644E-4293-927D-D361B845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19F27-6E8E-4475-BA39-565D7F8C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89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B1B6F-AB1C-46C1-AE12-6C142E87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80C2F-0F3F-40B5-8067-5FF81C24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B68B-A0B4-4E3C-9937-7043726D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30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FDA0-399A-4CDE-91E7-368784B2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37" y="457200"/>
            <a:ext cx="36117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1266-9BF9-4D81-87D1-3266CAC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704" y="987426"/>
            <a:ext cx="56691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6049-3344-4A60-BEC0-90BD23046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337" y="2057400"/>
            <a:ext cx="36117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45644-3F25-473F-982C-26836156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14878-9F39-488D-B097-A5F7307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629A9-C942-4668-AB64-C585016D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19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5153-1E86-45FF-B310-4A3B1173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37" y="457200"/>
            <a:ext cx="36117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438EC-B2D2-466C-9215-215730A96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60704" y="987426"/>
            <a:ext cx="56691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61E8F-7753-4377-9E1A-1DACA1F0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337" y="2057400"/>
            <a:ext cx="36117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AA68E-5049-41B8-B3B8-CB91228A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2838E-E080-4FA5-912D-AF65C321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51D6E-46B3-499D-95BD-98328E2C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3B75F-4C75-4A18-A91A-E37E0855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78" y="365126"/>
            <a:ext cx="96584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51FFF-E582-4782-BC3F-074872AA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878" y="1825625"/>
            <a:ext cx="96584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DF951-ACA8-400D-9AB0-EA9E1BF0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9878" y="6356351"/>
            <a:ext cx="2519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1BC3-2E88-46E5-9268-816C3DA7AFBC}" type="datetimeFigureOut">
              <a:rPr lang="en-IN" smtClean="0"/>
              <a:t>06-12-2021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BD5C-B7EC-421B-AB60-CFF9144E0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9412" y="6356351"/>
            <a:ext cx="3779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625F-26C6-4B3C-9196-AC6D77DD0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8746" y="6356351"/>
            <a:ext cx="2519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63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.png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0812" y="1286302"/>
            <a:ext cx="6251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 	: UKG</a:t>
            </a:r>
          </a:p>
          <a:p>
            <a:r>
              <a:rPr lang="en-US" sz="3200" b="1" dirty="0"/>
              <a:t>SUBJECT	: MATHS</a:t>
            </a:r>
          </a:p>
          <a:p>
            <a:r>
              <a:rPr lang="en-US" sz="3200" b="1" dirty="0"/>
              <a:t>CHAPTER 	: 20</a:t>
            </a:r>
          </a:p>
          <a:p>
            <a:r>
              <a:rPr lang="en-US" sz="3200" b="1" dirty="0"/>
              <a:t>TOPIC 	: SUBTRACTION</a:t>
            </a:r>
          </a:p>
          <a:p>
            <a:r>
              <a:rPr lang="en-US" sz="3200" b="1" dirty="0"/>
              <a:t>SUB TOPIC: </a:t>
            </a:r>
            <a:r>
              <a:rPr lang="en-US" sz="3200" b="1" dirty="0" err="1"/>
              <a:t>Bk</a:t>
            </a:r>
            <a:r>
              <a:rPr lang="en-US" sz="3200" b="1" dirty="0"/>
              <a:t> </a:t>
            </a:r>
            <a:r>
              <a:rPr lang="en-US" sz="3200" b="1" dirty="0" err="1"/>
              <a:t>pg</a:t>
            </a:r>
            <a:r>
              <a:rPr lang="en-US" sz="3200" b="1" dirty="0"/>
              <a:t> (146 – 148)</a:t>
            </a:r>
          </a:p>
          <a:p>
            <a:endParaRPr lang="en-IN" sz="3200" b="1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215EC1D0-B474-434F-84E9-76309E18C93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674235"/>
            <a:ext cx="11198225" cy="225044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785D72A-D6D4-4912-8B19-B1BEE4CD7BBE}"/>
              </a:ext>
            </a:extLst>
          </p:cNvPr>
          <p:cNvSpPr txBox="1"/>
          <p:nvPr/>
        </p:nvSpPr>
        <p:spPr>
          <a:xfrm>
            <a:off x="1590109" y="2636913"/>
            <a:ext cx="8018396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  <p:pic>
        <p:nvPicPr>
          <p:cNvPr id="3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36227" y="0"/>
            <a:ext cx="2461998" cy="105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36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OneDrive\Desktop\Screenshot_20211205-003209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9" y="304800"/>
            <a:ext cx="9696644" cy="61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90435" y="845128"/>
            <a:ext cx="5013750" cy="108065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TODAY’S  TOPIC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3953" y="2453794"/>
            <a:ext cx="7445689" cy="281811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FFFF00"/>
                </a:solidFill>
              </a:rPr>
              <a:t>SUBTRACTING WITH NUMBER ZERO</a:t>
            </a:r>
          </a:p>
          <a:p>
            <a:pPr algn="ctr"/>
            <a:endParaRPr lang="en-IN" sz="3200" b="1" dirty="0">
              <a:solidFill>
                <a:srgbClr val="FFFF00"/>
              </a:solidFill>
            </a:endParaRPr>
          </a:p>
          <a:p>
            <a:pPr algn="ctr"/>
            <a:r>
              <a:rPr lang="en-IN" sz="3200" b="1" dirty="0">
                <a:solidFill>
                  <a:srgbClr val="FFFF00"/>
                </a:solidFill>
              </a:rPr>
              <a:t>ZERO           </a:t>
            </a:r>
            <a:r>
              <a:rPr lang="en-IN" sz="3200" b="1" dirty="0">
                <a:solidFill>
                  <a:srgbClr val="00B0F0"/>
                </a:solidFill>
              </a:rPr>
              <a:t>NOTHING </a:t>
            </a:r>
          </a:p>
          <a:p>
            <a:pPr algn="ctr"/>
            <a:r>
              <a:rPr lang="en-IN" sz="3200" b="1" dirty="0">
                <a:solidFill>
                  <a:srgbClr val="00B0F0"/>
                </a:solidFill>
              </a:rPr>
              <a:t>                     OR  </a:t>
            </a:r>
          </a:p>
          <a:p>
            <a:pPr algn="ctr"/>
            <a:r>
              <a:rPr lang="en-IN" sz="3200" b="1" dirty="0">
                <a:solidFill>
                  <a:srgbClr val="00B0F0"/>
                </a:solidFill>
              </a:rPr>
              <a:t>                         NO OBJECT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883198" y="3721741"/>
            <a:ext cx="663599" cy="2822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Content Placeholder 3" descr="Empty-Easter-Basket-PNG-Photo"/>
          <p:cNvPicPr>
            <a:picLocks noChangeAspect="1"/>
          </p:cNvPicPr>
          <p:nvPr/>
        </p:nvPicPr>
        <p:blipFill>
          <a:blip r:embed="rId3"/>
          <a:srcRect l="7176" t="13938" r="5392" b="12241"/>
          <a:stretch>
            <a:fillRect/>
          </a:stretch>
        </p:blipFill>
        <p:spPr>
          <a:xfrm>
            <a:off x="3607844" y="4426197"/>
            <a:ext cx="1369391" cy="84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 descr="Empty-Easter-Basket-PNG-Photo"/>
          <p:cNvPicPr>
            <a:picLocks noChangeAspect="1"/>
          </p:cNvPicPr>
          <p:nvPr/>
        </p:nvPicPr>
        <p:blipFill>
          <a:blip r:embed="rId3"/>
          <a:srcRect l="7176" t="13938" r="5392" b="12241"/>
          <a:stretch>
            <a:fillRect/>
          </a:stretch>
        </p:blipFill>
        <p:spPr>
          <a:xfrm>
            <a:off x="2057720" y="4426197"/>
            <a:ext cx="1369391" cy="84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00" y="4549378"/>
            <a:ext cx="292015" cy="357566"/>
          </a:xfrm>
          <a:prstGeom prst="rect">
            <a:avLst/>
          </a:prstGeom>
        </p:spPr>
      </p:pic>
      <p:pic>
        <p:nvPicPr>
          <p:cNvPr id="12" name="Picture 11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415" y="4647061"/>
            <a:ext cx="292015" cy="357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3276" y="4625580"/>
            <a:ext cx="9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ZERO</a:t>
            </a:r>
          </a:p>
        </p:txBody>
      </p:sp>
      <p:pic>
        <p:nvPicPr>
          <p:cNvPr id="14" name="Google Shape;55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18564" y="343104"/>
            <a:ext cx="9688807" cy="61111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9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OneDrive\Desktop\Screenshot_20211205-002821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56071"/>
            <a:ext cx="10493828" cy="66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5723" y="1318834"/>
            <a:ext cx="182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EXAMPLE-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0523" y="1842055"/>
            <a:ext cx="5812614" cy="108065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033" y="2028438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0389" y="2013454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3392" y="2015917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4376" y="2013454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3138" y="2013454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33" y="2922710"/>
            <a:ext cx="2000353" cy="22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95943" y="56071"/>
            <a:ext cx="10493827" cy="66852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1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OneDrive\Desktop\Screenshot_20211205-002536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333632"/>
            <a:ext cx="10565027" cy="619073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OneDrive\Desktop\Screenshot_20211205-002517_You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88" y="3429000"/>
            <a:ext cx="2266714" cy="29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3774" y="2199504"/>
            <a:ext cx="228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7   -    0   </a:t>
            </a:r>
            <a:r>
              <a:rPr lang="en-IN" sz="3200" b="1" dirty="0"/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2173" y="2231889"/>
            <a:ext cx="61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7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57714" y="441381"/>
            <a:ext cx="717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SUBTRACTING WITH NUMBER ZERO.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9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OneDrive\Desktop\Screenshot_20211205-002646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276055"/>
            <a:ext cx="10651524" cy="62977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OneDrive\Desktop\Screenshot_20211205-002616_You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2" y="4113214"/>
            <a:ext cx="2040856" cy="24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3455" y="2188882"/>
            <a:ext cx="6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9   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27821" y="2199504"/>
            <a:ext cx="61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=</a:t>
            </a:r>
            <a:endParaRPr lang="en-IN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77605" y="451706"/>
            <a:ext cx="717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SUBTRACTING WITH NUMBER ZERO.</a:t>
            </a: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39913" y="2188882"/>
            <a:ext cx="6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-   </a:t>
            </a:r>
            <a:endParaRPr lang="en-I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72983" y="2188882"/>
            <a:ext cx="6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0  </a:t>
            </a:r>
            <a:endParaRPr lang="en-I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88654" y="2207979"/>
            <a:ext cx="6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9  </a:t>
            </a:r>
            <a:endParaRPr lang="en-IN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225988" y="2207979"/>
            <a:ext cx="790316" cy="6994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150789" y="2188882"/>
            <a:ext cx="790316" cy="6994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8918" y="151541"/>
            <a:ext cx="3233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>
                <a:solidFill>
                  <a:srgbClr val="FF0000"/>
                </a:solidFill>
              </a:rPr>
              <a:t>LET’S  PRACTICE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9193" y="2749888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12      -    0    </a:t>
            </a:r>
            <a:r>
              <a:rPr lang="en-IN" dirty="0"/>
              <a:t>=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9193" y="3544622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10      -    0    </a:t>
            </a:r>
            <a:r>
              <a:rPr lang="en-IN" dirty="0"/>
              <a:t>=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9193" y="4396334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9      -    0    </a:t>
            </a:r>
            <a:r>
              <a:rPr lang="en-IN" dirty="0"/>
              <a:t>=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9193" y="1118461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34      -    0    </a:t>
            </a:r>
            <a:r>
              <a:rPr lang="en-IN" dirty="0"/>
              <a:t>=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8829" y="4394886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6      -    0    </a:t>
            </a:r>
            <a:r>
              <a:rPr lang="en-IN" dirty="0"/>
              <a:t>=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9630" y="3535715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19      -    0    </a:t>
            </a:r>
            <a:r>
              <a:rPr lang="en-IN" dirty="0"/>
              <a:t>=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18829" y="2747082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50      -    0    </a:t>
            </a:r>
            <a:r>
              <a:rPr lang="en-IN" dirty="0"/>
              <a:t>=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18829" y="1955549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16      -    0    </a:t>
            </a:r>
            <a:r>
              <a:rPr lang="en-IN" dirty="0"/>
              <a:t>=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09630" y="1118461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7      -    0    </a:t>
            </a:r>
            <a:r>
              <a:rPr lang="en-IN" dirty="0"/>
              <a:t>=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9193" y="1936358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/>
              <a:t>18      -    0    </a:t>
            </a:r>
            <a:r>
              <a:rPr lang="en-IN" dirty="0"/>
              <a:t>=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4530" y="1094823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5526" y="1945765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09487" y="2747082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9026" y="3535715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1161" y="4390017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16946" y="1094823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34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48585" y="1935980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73111" y="2741688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73111" y="3544622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76295" y="4394886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8825" y="5595651"/>
            <a:ext cx="9174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When zero(0) is subtracted from a number the difference or answer is the number itself. </a:t>
            </a:r>
          </a:p>
        </p:txBody>
      </p:sp>
      <p:pic>
        <p:nvPicPr>
          <p:cNvPr id="4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04675" y="1"/>
            <a:ext cx="2593550" cy="96981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>
          <a:xfrm>
            <a:off x="1156447" y="969818"/>
            <a:ext cx="8525435" cy="44941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ight Arrow 34"/>
          <p:cNvSpPr/>
          <p:nvPr/>
        </p:nvSpPr>
        <p:spPr>
          <a:xfrm>
            <a:off x="156861" y="5669793"/>
            <a:ext cx="663599" cy="28222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3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28363" y="1"/>
            <a:ext cx="2469861" cy="95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2" y="1352190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88" y="1311546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40" y="1326519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05" y="1312105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26" y="1311546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99" y="1311546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30" y="1311546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7" y="3364496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7" y="3516896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7" y="3686469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8" y="3686469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09" y="3686468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52" y="3669294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75" y="3669296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19" y="3669295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06720" y="3183947"/>
            <a:ext cx="2730844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3200" b="1" dirty="0"/>
              <a:t>7      -    5 </a:t>
            </a:r>
            <a:r>
              <a:rPr lang="en-IN" sz="4000" b="1" dirty="0"/>
              <a:t>   </a:t>
            </a:r>
            <a:r>
              <a:rPr lang="en-IN" sz="2800" dirty="0"/>
              <a:t>=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7784" y="3224508"/>
            <a:ext cx="1165280" cy="584775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IN" sz="3200" b="1" dirty="0"/>
              <a:t>Two</a:t>
            </a:r>
            <a:endParaRPr lang="en-I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45105" y="3263911"/>
            <a:ext cx="469496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3200" b="1" dirty="0"/>
              <a:t>2</a:t>
            </a:r>
            <a:endParaRPr lang="en-IN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18261" y="5400674"/>
            <a:ext cx="2730844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3200" b="1" dirty="0"/>
              <a:t>6      -    1    </a:t>
            </a:r>
            <a:r>
              <a:rPr lang="en-IN" sz="3200" dirty="0"/>
              <a:t>=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38288" y="5400674"/>
            <a:ext cx="469496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3200" b="1" dirty="0"/>
              <a:t>5</a:t>
            </a:r>
            <a:endParaRPr lang="en-I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939048" y="5400674"/>
            <a:ext cx="1165280" cy="584775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IN" sz="3200" b="1" dirty="0"/>
              <a:t>Five</a:t>
            </a:r>
            <a:endParaRPr lang="en-IN" sz="2000" dirty="0"/>
          </a:p>
        </p:txBody>
      </p:sp>
      <p:sp>
        <p:nvSpPr>
          <p:cNvPr id="24" name="Rectangle 23"/>
          <p:cNvSpPr/>
          <p:nvPr/>
        </p:nvSpPr>
        <p:spPr>
          <a:xfrm>
            <a:off x="543503" y="126190"/>
            <a:ext cx="77329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IN" sz="3200" b="1" dirty="0">
                <a:solidFill>
                  <a:srgbClr val="FF0000"/>
                </a:solidFill>
              </a:rPr>
              <a:t>COUNT, CROSS AND WRITE THE NUMBER </a:t>
            </a:r>
          </a:p>
          <a:p>
            <a:pPr lvl="1" algn="ctr"/>
            <a:r>
              <a:rPr lang="en-IN" sz="3200" b="1" dirty="0">
                <a:solidFill>
                  <a:srgbClr val="FF0000"/>
                </a:solidFill>
              </a:rPr>
              <a:t>WITH NUMBER NAME.</a:t>
            </a:r>
          </a:p>
        </p:txBody>
      </p:sp>
      <p:sp>
        <p:nvSpPr>
          <p:cNvPr id="25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1357144" y="1311546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6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2455070" y="1326519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7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3740305" y="1326519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8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5151487" y="1394585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9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6580308" y="1352190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33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1197120" y="4242813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45695" y="1203408"/>
            <a:ext cx="9431865" cy="54282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9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30036" y="1159146"/>
            <a:ext cx="4031673" cy="52000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5375564" y="1159146"/>
            <a:ext cx="4031673" cy="52000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 descr="C:\Users\user\Downloads\Screenshot_20211206-174542_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08" y="1159146"/>
            <a:ext cx="3711384" cy="5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Screenshot_20211206-174537_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56" y="1200996"/>
            <a:ext cx="4001008" cy="51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8627" y="139720"/>
            <a:ext cx="361425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</a:t>
            </a:r>
            <a:r>
              <a:rPr lang="en-IN" sz="2800" b="1" dirty="0">
                <a:solidFill>
                  <a:srgbClr val="FF0000"/>
                </a:solidFill>
              </a:rPr>
              <a:t>TODAY’S  CLASSWORK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2E37D-50AD-43A4-AF75-146451CA4F63}"/>
              </a:ext>
            </a:extLst>
          </p:cNvPr>
          <p:cNvSpPr txBox="1"/>
          <p:nvPr/>
        </p:nvSpPr>
        <p:spPr>
          <a:xfrm rot="19625994">
            <a:off x="354069" y="413759"/>
            <a:ext cx="1290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C.W</a:t>
            </a:r>
          </a:p>
          <a:p>
            <a:r>
              <a:rPr lang="en-US" sz="2800" b="1" dirty="0"/>
              <a:t>8.12.21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9473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120954" y="137160"/>
            <a:ext cx="1870314" cy="10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34157" y="662941"/>
            <a:ext cx="3923184" cy="56643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2447" y="1086808"/>
            <a:ext cx="4595613" cy="5596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 descr="C:\Users\user\Downloads\Screenshot_20211206-174549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08" y="1188721"/>
            <a:ext cx="4347006" cy="53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12E37D-50AD-43A4-AF75-146451CA4F63}"/>
              </a:ext>
            </a:extLst>
          </p:cNvPr>
          <p:cNvSpPr txBox="1"/>
          <p:nvPr/>
        </p:nvSpPr>
        <p:spPr>
          <a:xfrm rot="19625994">
            <a:off x="354068" y="609755"/>
            <a:ext cx="1290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H.W</a:t>
            </a:r>
          </a:p>
          <a:p>
            <a:r>
              <a:rPr lang="en-US" sz="2800" b="1" dirty="0"/>
              <a:t>8.12.21</a:t>
            </a:r>
            <a:endParaRPr lang="en-IN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11808" y="225782"/>
            <a:ext cx="425018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</a:t>
            </a:r>
            <a:r>
              <a:rPr lang="en-IN" sz="2800" b="1">
                <a:solidFill>
                  <a:srgbClr val="FF0000"/>
                </a:solidFill>
              </a:rPr>
              <a:t>HOME  ASSIGNMENT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151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919178685566</cp:lastModifiedBy>
  <cp:revision>34</cp:revision>
  <dcterms:created xsi:type="dcterms:W3CDTF">2021-11-29T10:08:12Z</dcterms:created>
  <dcterms:modified xsi:type="dcterms:W3CDTF">2021-12-06T18:12:19Z</dcterms:modified>
</cp:coreProperties>
</file>