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69" r:id="rId3"/>
    <p:sldId id="365" r:id="rId4"/>
    <p:sldId id="366" r:id="rId5"/>
    <p:sldId id="368" r:id="rId6"/>
    <p:sldId id="367" r:id="rId7"/>
    <p:sldId id="361" r:id="rId8"/>
    <p:sldId id="362" r:id="rId9"/>
    <p:sldId id="3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3842" autoAdjust="0"/>
  </p:normalViewPr>
  <p:slideViewPr>
    <p:cSldViewPr snapToGrid="0">
      <p:cViewPr>
        <p:scale>
          <a:sx n="93" d="100"/>
          <a:sy n="93" d="100"/>
        </p:scale>
        <p:origin x="48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7F202-8205-403F-B540-3E10E5A3C5CC}" type="datetimeFigureOut">
              <a:rPr lang="en-IN" smtClean="0"/>
              <a:t>05-12-2021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72EB1-2987-4BFE-8F31-6FE9EF66A2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617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72EB1-2987-4BFE-8F31-6FE9EF66A288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891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D3E37-60D0-4D79-AB03-506652697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59279-F848-4369-BC1D-EE05C6583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6EB5E-6915-4CE0-93F1-C15D4BDB2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05-12-2021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C05AF-DA1C-4718-BFCE-C6EDED8B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6212E-B6D3-4D58-8534-ACEDFE096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774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C130-25F5-4329-A794-28BC2F149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A72DC-A5E9-4AA7-8E31-F2DAB631A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0A313-7316-482C-A0E7-036FF1811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05-12-2021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89459-341D-4B6C-A1BA-C5084809F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83A95-F816-495C-93BC-CAA0D7AE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528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30A4B2-B317-4E0D-BC40-76F203716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3F22C-CF35-404E-B00E-157042710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CBF7E-2E81-4CCE-A295-6A8E3B51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05-12-2021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1B6AA-A244-473D-9A33-73C35E7BD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E8F1A-F399-48E2-97AA-F65C8343C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285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447C8-EABF-4858-B248-69A0D696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34798-28CA-421E-91AC-7039C0447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BECB8-6F12-4AD3-9668-A319613E3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05-12-2021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88AED-13AD-4264-A24D-690F029B7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60ACB-9E81-43E9-B038-C64A9B157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40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384A7-C5D9-4ACC-8B5A-DB9B046FF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9D81D-ADB6-4C8A-A53D-D5DE8050A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A39D6-02CA-4FAA-8355-0EBA7FF2B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05-12-2021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829B6-BE81-4E03-A787-D8E839EDE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5B18C-84CE-4204-A243-6A4A2391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195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A89FF-9226-42D1-B918-0C3C998A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9DBFC-863D-4F86-AAEC-B0E791C28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504E1-FFF0-418F-95F8-69EB528B8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DB386-1D07-4446-81DC-654111010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05-12-2021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49BC0-0AD6-46B7-BF51-C315A820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4D011-ACC7-483F-ADC6-3E8722F5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596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8FD2-F565-4FBB-931E-1FF5B443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B38DB-48F6-4090-A3C1-3AA4322D9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5CB96-9A8B-4391-A975-90B02BBCE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B9EED-FE58-464B-B766-CEF8EA88D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7AC7AD-D911-44DA-A3D6-653C44E33D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8F6E0D-F5F7-4ECD-B7F7-35BA4055A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05-12-2021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69DC3A-45B0-41E0-878D-3BBA9202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73C57E-A60E-4785-A124-8AB3F5F3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256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E7767-B802-4981-A4C5-4DBA70D71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3B484C-D890-4683-B3E6-D08D28F7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05-12-2021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6447A-644E-4293-927D-D361B8451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19F27-6E8E-4475-BA39-565D7F8C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389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B1B6F-AB1C-46C1-AE12-6C142E87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05-12-2021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B80C2F-0F3F-40B5-8067-5FF81C24F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2B68B-A0B4-4E3C-9937-7043726D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030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7FDA0-399A-4CDE-91E7-368784B2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E1266-9BF9-4D81-87D1-3266CACD8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06049-3344-4A60-BEC0-90BD23046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45644-3F25-473F-982C-268361565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05-12-2021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14878-9F39-488D-B097-A5F7307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629A9-C942-4668-AB64-C585016D3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319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F5153-1E86-45FF-B310-4A3B11732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9438EC-B2D2-466C-9215-215730A969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61E8F-7753-4377-9E1A-1DACA1F05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AA68E-5049-41B8-B3B8-CB91228A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05-12-2021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2838E-E080-4FA5-912D-AF65C321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51D6E-46B3-499D-95BD-98328E2C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8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3B75F-4C75-4A18-A91A-E37E0855D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51FFF-E582-4782-BC3F-074872AA0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DF951-ACA8-400D-9AB0-EA9E1BF07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01BC3-2E88-46E5-9268-816C3DA7AFBC}" type="datetimeFigureOut">
              <a:rPr lang="en-IN" smtClean="0"/>
              <a:t>05-12-2021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8BD5C-B7EC-421B-AB60-CFF9144E0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5625F-26C6-4B3C-9196-AC6D77DD0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763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1.xml" /><Relationship Id="rId4" Type="http://schemas.openxmlformats.org/officeDocument/2006/relationships/image" Target="../media/image2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10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 /><Relationship Id="rId3" Type="http://schemas.openxmlformats.org/officeDocument/2006/relationships/image" Target="../media/image12.jpeg" /><Relationship Id="rId7" Type="http://schemas.microsoft.com/office/2007/relationships/hdphoto" Target="../media/hdphoto1.wdp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png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 /><Relationship Id="rId3" Type="http://schemas.openxmlformats.org/officeDocument/2006/relationships/image" Target="../media/image17.jpeg" /><Relationship Id="rId7" Type="http://schemas.openxmlformats.org/officeDocument/2006/relationships/image" Target="../media/image20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Relationship Id="rId6" Type="http://schemas.microsoft.com/office/2007/relationships/hdphoto" Target="../media/hdphoto2.wdp" /><Relationship Id="rId5" Type="http://schemas.openxmlformats.org/officeDocument/2006/relationships/image" Target="../media/image19.png" /><Relationship Id="rId4" Type="http://schemas.openxmlformats.org/officeDocument/2006/relationships/image" Target="../media/image18.png" /><Relationship Id="rId9" Type="http://schemas.openxmlformats.org/officeDocument/2006/relationships/image" Target="../media/image21.gif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3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4.jpe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9866" y="1286302"/>
            <a:ext cx="68057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CLASS 	: UKG</a:t>
            </a:r>
          </a:p>
          <a:p>
            <a:r>
              <a:rPr lang="en-US" sz="3200" b="1" dirty="0"/>
              <a:t>SUBJECT	: MATHS</a:t>
            </a:r>
          </a:p>
          <a:p>
            <a:r>
              <a:rPr lang="en-US" sz="3200" b="1" dirty="0"/>
              <a:t>CHAPTER 	: 20</a:t>
            </a:r>
          </a:p>
          <a:p>
            <a:r>
              <a:rPr lang="en-US" sz="3200" b="1" dirty="0"/>
              <a:t>TOPIC 	: SUBTRACTION</a:t>
            </a:r>
          </a:p>
          <a:p>
            <a:r>
              <a:rPr lang="en-US" sz="3200" b="1" dirty="0"/>
              <a:t>SUB TOPIC: </a:t>
            </a:r>
            <a:r>
              <a:rPr lang="en-US" sz="3200" b="1" dirty="0" err="1"/>
              <a:t>Bk</a:t>
            </a:r>
            <a:r>
              <a:rPr lang="en-US" sz="3200" b="1" dirty="0"/>
              <a:t> </a:t>
            </a:r>
            <a:r>
              <a:rPr lang="en-US" sz="3200" b="1" dirty="0" err="1"/>
              <a:t>pg</a:t>
            </a:r>
            <a:r>
              <a:rPr lang="en-US" sz="3200" b="1" dirty="0"/>
              <a:t> (143 – 145)</a:t>
            </a:r>
          </a:p>
          <a:p>
            <a:endParaRPr lang="en-IN" sz="3200" b="1" dirty="0"/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368288" y="0"/>
            <a:ext cx="2823712" cy="1159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4;p13">
            <a:extLst>
              <a:ext uri="{FF2B5EF4-FFF2-40B4-BE49-F238E27FC236}">
                <a16:creationId xmlns:a16="http://schemas.microsoft.com/office/drawing/2014/main" id="{215EC1D0-B474-434F-84E9-76309E18C933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4674235"/>
            <a:ext cx="12192000" cy="225044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UNJYOTI DAS\Desktop\images\a-boy-holding-an-empty-blackboard_gg72120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33400" y="533400"/>
            <a:ext cx="8534400" cy="57531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24400" y="10668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2"/>
                </a:solidFill>
              </a:rPr>
              <a:t>What is     subtraction?</a:t>
            </a:r>
          </a:p>
        </p:txBody>
      </p:sp>
      <p:sp>
        <p:nvSpPr>
          <p:cNvPr id="4" name="Rectangle 3"/>
          <p:cNvSpPr/>
          <p:nvPr/>
        </p:nvSpPr>
        <p:spPr>
          <a:xfrm>
            <a:off x="4038600" y="3124200"/>
            <a:ext cx="6934200" cy="3276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FF00"/>
                </a:solidFill>
              </a:rPr>
              <a:t>Subtraction means TAKE AWAY a number of things from a group.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 </a:t>
            </a:r>
          </a:p>
          <a:p>
            <a:r>
              <a:rPr lang="en-US" sz="3200" b="1" dirty="0"/>
              <a:t>We use the symbol </a:t>
            </a:r>
            <a:r>
              <a:rPr lang="en-US" sz="3200" b="1" dirty="0">
                <a:solidFill>
                  <a:srgbClr val="FF0000"/>
                </a:solidFill>
              </a:rPr>
              <a:t>MINUS</a:t>
            </a:r>
            <a:r>
              <a:rPr lang="en-US" sz="3200" b="1" dirty="0"/>
              <a:t> ( - ) for Subtraction.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00" y="5791200"/>
            <a:ext cx="1371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76200"/>
            <a:ext cx="3276600" cy="5334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LET’S HAVE A RECAP</a:t>
            </a:r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F5F2D637-AFC6-48C7-B66A-EBB4D6539A4C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9345350" y="12310"/>
            <a:ext cx="2846650" cy="1054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7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OneDrive\Desktop\d2b48181-9eec-4273-99fd-9c112993f3fd.jpg_600x800x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19" y="1271961"/>
            <a:ext cx="59626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OneDrive\Desktop\images (5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010" y="2486051"/>
            <a:ext cx="942974" cy="143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OneDrive\Desktop\images (5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479" y="2445709"/>
            <a:ext cx="942974" cy="143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OneDrive\Desktop\images (5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051" y="2352862"/>
            <a:ext cx="942974" cy="143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SUNITA\Desktop\gardener-clipart-transparent-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034" y="4389120"/>
            <a:ext cx="12541298" cy="2468880"/>
          </a:xfrm>
          <a:prstGeom prst="rect">
            <a:avLst/>
          </a:prstGeom>
          <a:noFill/>
        </p:spPr>
      </p:pic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F5F2D637-AFC6-48C7-B66A-EBB4D6539A4C}"/>
              </a:ext>
            </a:extLst>
          </p:cNvPr>
          <p:cNvPicPr preferRelativeResize="0"/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9345350" y="12310"/>
            <a:ext cx="2846650" cy="10544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446267" y="125217"/>
            <a:ext cx="8121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HOW MANY CHAIRS ARE UNOCCUPIED 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27439" y="3925770"/>
            <a:ext cx="921405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5400" b="1" dirty="0">
                <a:solidFill>
                  <a:srgbClr val="7030A0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6921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OneDrive\Desktop\PikPng.com_swings-png_42130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34" y="1066800"/>
            <a:ext cx="3304412" cy="26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OneDrive\Desktop\images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668" y="1066800"/>
            <a:ext cx="3342547" cy="26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OneDrive\Desktop\images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215" y="1066800"/>
            <a:ext cx="3480569" cy="26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lip Transparent Library Green Grass Flowers Clipart - Transparent Background Grass Clipart (6917x2467), Png Download">
            <a:extLst>
              <a:ext uri="{FF2B5EF4-FFF2-40B4-BE49-F238E27FC236}">
                <a16:creationId xmlns:a16="http://schemas.microsoft.com/office/drawing/2014/main" id="{48B833D8-91AA-4B5B-9D23-F39916620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5141"/>
            <a:ext cx="12155174" cy="270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55;p13">
            <a:extLst>
              <a:ext uri="{FF2B5EF4-FFF2-40B4-BE49-F238E27FC236}">
                <a16:creationId xmlns:a16="http://schemas.microsoft.com/office/drawing/2014/main" id="{F5F2D637-AFC6-48C7-B66A-EBB4D6539A4C}"/>
              </a:ext>
            </a:extLst>
          </p:cNvPr>
          <p:cNvPicPr preferRelativeResize="0"/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9345350" y="12310"/>
            <a:ext cx="2846650" cy="10544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446267" y="125217"/>
            <a:ext cx="8121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HOW MANY SWINGS ARE UNOCCUPIED 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43473" y="3464105"/>
            <a:ext cx="921405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5400" b="1" dirty="0">
                <a:solidFill>
                  <a:srgbClr val="7030A0"/>
                </a:solidFill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82980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OneDrive\Desktop\images (24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6" y="964513"/>
            <a:ext cx="2599186" cy="223967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OneDrive\Desktop\images (23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612" y="1020896"/>
            <a:ext cx="2621643" cy="16557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665" y="1910984"/>
            <a:ext cx="2856701" cy="91217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C:\Users\user\OneDrive\Desktop\images (6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482" y="4369348"/>
            <a:ext cx="653612" cy="4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user\OneDrive\Desktop\images (6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66" y="4867751"/>
            <a:ext cx="653612" cy="4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OneDrive\Desktop\images (6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224" y="4834318"/>
            <a:ext cx="653612" cy="4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OneDrive\Desktop\images (6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22" y="4284731"/>
            <a:ext cx="653612" cy="4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OneDrive\Desktop\images (6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980" y="5425932"/>
            <a:ext cx="653612" cy="4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user\OneDrive\Desktop\images (6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54" y="4867751"/>
            <a:ext cx="653612" cy="4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user\OneDrive\Desktop\images (6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06" y="4284731"/>
            <a:ext cx="653612" cy="4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26592" y="4203786"/>
            <a:ext cx="2692209" cy="18556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1" name="Picture 5" descr="C:\Users\user\OneDrive\Desktop\images (6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94" y="4274940"/>
            <a:ext cx="653612" cy="4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777577" y="4203786"/>
            <a:ext cx="1988611" cy="12904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3" name="Picture 5" descr="C:\Users\user\OneDrive\Desktop\images (6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92" y="5348539"/>
            <a:ext cx="653612" cy="4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user\OneDrive\Desktop\images (6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576" y="4284731"/>
            <a:ext cx="653612" cy="4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user\OneDrive\Desktop\images (6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224" y="4284731"/>
            <a:ext cx="653612" cy="4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user\OneDrive\Desktop\images (6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612" y="4284731"/>
            <a:ext cx="640608" cy="48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user\OneDrive\Desktop\images (6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612" y="4861450"/>
            <a:ext cx="653612" cy="4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user\OneDrive\Desktop\images (6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854" y="4883530"/>
            <a:ext cx="653612" cy="4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Users\user\OneDrive\Desktop\images (6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036" y="4860503"/>
            <a:ext cx="653612" cy="4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4667648" y="4530782"/>
            <a:ext cx="2737088" cy="11412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Rectangle 32"/>
          <p:cNvSpPr/>
          <p:nvPr/>
        </p:nvSpPr>
        <p:spPr>
          <a:xfrm>
            <a:off x="4667648" y="1848784"/>
            <a:ext cx="2976736" cy="10529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3925824" y="2120927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/>
              <a:t>-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33676" y="466965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/>
              <a:t>=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23676" y="4702208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/>
              <a:t>-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132064" y="206338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/>
              <a:t>=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70" y="1008378"/>
            <a:ext cx="645280" cy="62941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02" y="1020896"/>
            <a:ext cx="645280" cy="6294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09" y="1024959"/>
            <a:ext cx="645280" cy="6294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93" y="1121040"/>
            <a:ext cx="645280" cy="62941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49" y="1121039"/>
            <a:ext cx="645280" cy="62941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202" y="1128036"/>
            <a:ext cx="645280" cy="62941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76" y="1794024"/>
            <a:ext cx="645280" cy="62941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02" y="1918881"/>
            <a:ext cx="645280" cy="6294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09" y="1794023"/>
            <a:ext cx="645280" cy="6294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523" y="1918881"/>
            <a:ext cx="645280" cy="62941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08" y="1782569"/>
            <a:ext cx="645280" cy="62941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203" y="2038157"/>
            <a:ext cx="645280" cy="62941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829056" y="2386549"/>
            <a:ext cx="2462939" cy="81764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16" y="4162063"/>
            <a:ext cx="645280" cy="62941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76" y="4197286"/>
            <a:ext cx="645280" cy="62941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756" y="4182246"/>
            <a:ext cx="645280" cy="62941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696" y="4186150"/>
            <a:ext cx="645280" cy="62941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36" y="4238338"/>
            <a:ext cx="645280" cy="62941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742" y="4198604"/>
            <a:ext cx="645280" cy="62941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82" y="4300692"/>
            <a:ext cx="645280" cy="62941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16" y="4730440"/>
            <a:ext cx="645280" cy="62941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70" y="4730440"/>
            <a:ext cx="645280" cy="62941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883" y="4756088"/>
            <a:ext cx="645280" cy="629413"/>
          </a:xfrm>
          <a:prstGeom prst="rect">
            <a:avLst/>
          </a:prstGeom>
        </p:spPr>
      </p:pic>
      <p:pic>
        <p:nvPicPr>
          <p:cNvPr id="61" name="Picture 5" descr="C:\Users\user\OneDrive\Desktop\images (6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874" y="4588267"/>
            <a:ext cx="653612" cy="4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" descr="C:\Users\user\OneDrive\Desktop\images (6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262" y="4639502"/>
            <a:ext cx="653612" cy="4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C:\Users\user\OneDrive\Desktop\images (6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832" y="5135882"/>
            <a:ext cx="653612" cy="4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 descr="C:\Users\user\OneDrive\Desktop\images (6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14" y="4615399"/>
            <a:ext cx="653612" cy="4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" descr="C:\Users\user\OneDrive\Desktop\images (6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578" y="4621700"/>
            <a:ext cx="653612" cy="4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val 66"/>
          <p:cNvSpPr/>
          <p:nvPr/>
        </p:nvSpPr>
        <p:spPr>
          <a:xfrm>
            <a:off x="1555533" y="4811659"/>
            <a:ext cx="2035230" cy="119694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6" name="Google Shape;55;p13">
            <a:extLst>
              <a:ext uri="{FF2B5EF4-FFF2-40B4-BE49-F238E27FC236}">
                <a16:creationId xmlns:a16="http://schemas.microsoft.com/office/drawing/2014/main" id="{F5F2D637-AFC6-48C7-B66A-EBB4D6539A4C}"/>
              </a:ext>
            </a:extLst>
          </p:cNvPr>
          <p:cNvPicPr preferRelativeResize="0"/>
          <p:nvPr/>
        </p:nvPicPr>
        <p:blipFill rotWithShape="1">
          <a:blip r:embed="rId8" cstate="print"/>
          <a:srcRect/>
          <a:stretch>
            <a:fillRect/>
          </a:stretch>
        </p:blipFill>
        <p:spPr>
          <a:xfrm>
            <a:off x="9345350" y="12310"/>
            <a:ext cx="2846650" cy="105449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TextBox 67"/>
          <p:cNvSpPr txBox="1"/>
          <p:nvPr/>
        </p:nvSpPr>
        <p:spPr>
          <a:xfrm>
            <a:off x="1314341" y="81322"/>
            <a:ext cx="8121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HOW MANY WILL YOU DRAW TO SUBTRACT  ?</a:t>
            </a:r>
          </a:p>
        </p:txBody>
      </p:sp>
    </p:spTree>
    <p:extLst>
      <p:ext uri="{BB962C8B-B14F-4D97-AF65-F5344CB8AC3E}">
        <p14:creationId xmlns:p14="http://schemas.microsoft.com/office/powerpoint/2010/main" val="190380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OneDrive\Desktop\images (20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18" y="1774579"/>
            <a:ext cx="2584676" cy="193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UNITA\Desktop\20200423_0017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5857" y="1431763"/>
            <a:ext cx="2353056" cy="228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C:\Users\SUNITA\Desktop\50215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2254" y="1567356"/>
            <a:ext cx="1824183" cy="2116811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1842748" y="4981904"/>
            <a:ext cx="9044708" cy="177246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99" b="9841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7" y="1844334"/>
            <a:ext cx="599736" cy="4617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99" b="98413" l="10000" r="9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55" y="1881601"/>
            <a:ext cx="599736" cy="461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99" b="98413" l="10000" r="9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600" y="1449052"/>
            <a:ext cx="599736" cy="4617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99" b="98413" l="10000" r="9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62" y="1593421"/>
            <a:ext cx="599736" cy="4617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99" b="98413" l="10000" r="9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75" y="1362523"/>
            <a:ext cx="599736" cy="4617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99" b="98413" l="10000" r="9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54" y="1567356"/>
            <a:ext cx="599736" cy="4617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99" b="98413" l="10000" r="9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864" y="1508777"/>
            <a:ext cx="599736" cy="4617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99" b="98413" l="10000" r="9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43" y="1970574"/>
            <a:ext cx="599736" cy="4617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99" b="98413" l="10000" r="9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54" y="1871086"/>
            <a:ext cx="599736" cy="4617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9244" y="5469147"/>
            <a:ext cx="1259457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800" b="1" dirty="0"/>
              <a:t> 8   -   4</a:t>
            </a:r>
          </a:p>
        </p:txBody>
      </p:sp>
      <p:sp>
        <p:nvSpPr>
          <p:cNvPr id="7" name="Rectangle 6"/>
          <p:cNvSpPr/>
          <p:nvPr/>
        </p:nvSpPr>
        <p:spPr>
          <a:xfrm>
            <a:off x="7853277" y="3332947"/>
            <a:ext cx="2294627" cy="340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7967482" y="5469147"/>
            <a:ext cx="1259457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800" b="1" dirty="0"/>
              <a:t> 4   -   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7570" y="5782515"/>
            <a:ext cx="1259457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800" b="1" dirty="0"/>
              <a:t> 6   -  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65723" y="3657204"/>
            <a:ext cx="882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04985" y="3604000"/>
            <a:ext cx="588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46484" y="3793783"/>
            <a:ext cx="882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b="1" dirty="0">
                <a:solidFill>
                  <a:srgbClr val="00B0F0"/>
                </a:solidFill>
              </a:rPr>
              <a:t>3</a:t>
            </a:r>
          </a:p>
        </p:txBody>
      </p:sp>
      <p:pic>
        <p:nvPicPr>
          <p:cNvPr id="23" name="Google Shape;55;p13">
            <a:extLst>
              <a:ext uri="{FF2B5EF4-FFF2-40B4-BE49-F238E27FC236}">
                <a16:creationId xmlns:a16="http://schemas.microsoft.com/office/drawing/2014/main" id="{F5F2D637-AFC6-48C7-B66A-EBB4D6539A4C}"/>
              </a:ext>
            </a:extLst>
          </p:cNvPr>
          <p:cNvPicPr preferRelativeResize="0"/>
          <p:nvPr/>
        </p:nvPicPr>
        <p:blipFill rotWithShape="1">
          <a:blip r:embed="rId8" cstate="print"/>
          <a:srcRect/>
          <a:stretch>
            <a:fillRect/>
          </a:stretch>
        </p:blipFill>
        <p:spPr>
          <a:xfrm>
            <a:off x="9926438" y="12310"/>
            <a:ext cx="2265561" cy="10544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53743" y="82822"/>
            <a:ext cx="9867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MATCH WITH THE SUBTRACTION SUM AND WRITE THE ANWER.</a:t>
            </a:r>
          </a:p>
        </p:txBody>
      </p:sp>
      <p:pic>
        <p:nvPicPr>
          <p:cNvPr id="6146" name="Picture 2" descr="Well Done GIFs | Teno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03" y="4981904"/>
            <a:ext cx="3586397" cy="165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" descr="Well Done Gif - GIFc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" name="AutoShape 6" descr="Well Done Gif - GIFc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029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8798E-6 -2.08092E-6 L -0.58121 -0.222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60" y="-11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2441E-6 -1.50289E-6 L -0.06923 -0.257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2" y="-12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803E-6 -2.08092E-6 L 0.42582 -0.245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91" y="-12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  <p:bldP spid="19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930383" y="137160"/>
            <a:ext cx="2036293" cy="1051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54937" y="662940"/>
            <a:ext cx="4271343" cy="566433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18C66-E79E-48CD-BC5A-48FC657EE8B8}"/>
              </a:ext>
            </a:extLst>
          </p:cNvPr>
          <p:cNvSpPr txBox="1"/>
          <p:nvPr/>
        </p:nvSpPr>
        <p:spPr>
          <a:xfrm rot="19625994">
            <a:off x="155822" y="408585"/>
            <a:ext cx="12811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   C.W</a:t>
            </a:r>
          </a:p>
          <a:p>
            <a:r>
              <a:rPr lang="en-US" sz="2800" b="1" dirty="0"/>
              <a:t>7.12.21</a:t>
            </a:r>
            <a:endParaRPr lang="en-IN" sz="2800" b="1" dirty="0"/>
          </a:p>
        </p:txBody>
      </p:sp>
      <p:pic>
        <p:nvPicPr>
          <p:cNvPr id="1026" name="Picture 2" descr="C:\Users\user\Downloads\Screenshot_20211203-231127_Off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33" y="885639"/>
            <a:ext cx="4134485" cy="539178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Screenshot_20211203-231132_Offi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818" y="885637"/>
            <a:ext cx="4202565" cy="539178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37745" y="139720"/>
            <a:ext cx="393500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800" b="1" dirty="0"/>
              <a:t> </a:t>
            </a:r>
            <a:r>
              <a:rPr lang="en-IN" sz="2800" b="1" dirty="0">
                <a:solidFill>
                  <a:srgbClr val="FF0000"/>
                </a:solidFill>
              </a:rPr>
              <a:t>TODAY’S  CLASSWORK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0A86A01B-D357-45A6-9C22-6DE67DCCE446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930383" y="137160"/>
            <a:ext cx="2036293" cy="10515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12E37D-50AD-43A4-AF75-146451CA4F63}"/>
              </a:ext>
            </a:extLst>
          </p:cNvPr>
          <p:cNvSpPr txBox="1"/>
          <p:nvPr/>
        </p:nvSpPr>
        <p:spPr>
          <a:xfrm rot="19625994">
            <a:off x="442762" y="609754"/>
            <a:ext cx="12907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   H.W</a:t>
            </a:r>
          </a:p>
          <a:p>
            <a:r>
              <a:rPr lang="en-US" sz="2800" b="1" dirty="0"/>
              <a:t>7.12.21</a:t>
            </a:r>
            <a:endParaRPr lang="en-IN" sz="2800" b="1" dirty="0"/>
          </a:p>
        </p:txBody>
      </p:sp>
      <p:pic>
        <p:nvPicPr>
          <p:cNvPr id="2050" name="Picture 2" descr="C:\Users\user\Downloads\Screenshot_20211203-231137_Offi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67" y="662940"/>
            <a:ext cx="5265909" cy="604013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37745" y="139720"/>
            <a:ext cx="3400745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800" b="1" dirty="0"/>
              <a:t> </a:t>
            </a:r>
            <a:r>
              <a:rPr lang="en-IN" sz="2800" b="1">
                <a:solidFill>
                  <a:srgbClr val="FF0000"/>
                </a:solidFill>
              </a:rPr>
              <a:t>HOME  ASSIGNMENT</a:t>
            </a:r>
            <a:endParaRPr lang="en-I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5511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7785D72A-D6D4-4912-8B19-B1BEE4CD7BBE}"/>
              </a:ext>
            </a:extLst>
          </p:cNvPr>
          <p:cNvSpPr txBox="1"/>
          <p:nvPr/>
        </p:nvSpPr>
        <p:spPr>
          <a:xfrm>
            <a:off x="1731222" y="2636912"/>
            <a:ext cx="8729980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000" b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000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62361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104</Words>
  <Application>Microsoft Office PowerPoint</Application>
  <PresentationFormat>Widescreen</PresentationFormat>
  <Paragraphs>35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Sipra Rath</dc:creator>
  <cp:lastModifiedBy>919178685566</cp:lastModifiedBy>
  <cp:revision>22</cp:revision>
  <dcterms:created xsi:type="dcterms:W3CDTF">2021-11-29T10:08:12Z</dcterms:created>
  <dcterms:modified xsi:type="dcterms:W3CDTF">2021-12-05T15:49:09Z</dcterms:modified>
</cp:coreProperties>
</file>