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84" r:id="rId5"/>
    <p:sldId id="287" r:id="rId6"/>
    <p:sldId id="285" r:id="rId7"/>
    <p:sldId id="276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86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-6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78DB-8C93-4936-AF92-142E094AE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16B66-7611-4FA2-B4F0-559ADB39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496C6-7DE3-4923-814D-E0675627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25C28-C457-489F-9DC3-CEB852F3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5D3D-E357-4954-B313-325BFD6D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5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BB41-E721-4AB2-B4B3-2CE438B2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C8960-9193-4C8E-9195-6FFF9F6F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C581E-88A5-4121-A99C-8DB8A6B6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E2301-ACD0-421A-88C0-CDFBB7D1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C9DE0-B828-4DEA-AE3E-44DCCE79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0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72FAD-A712-49F3-A3F5-C554D90D2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ADDC1-18DD-4A44-A866-65FC8599A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FCAE-576D-4432-8F72-D2DFEDB1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5498-4949-4FF1-A269-4A427187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9DE2F-7A19-456F-B2BB-90222F62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5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9FCA-2608-4FD6-A78D-209A35AF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F1A7-078D-477E-898F-25DFB0D60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E7F0-0EF4-4CB4-8BFE-0EBF94EF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83FA7-516A-4E06-A799-0180525B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AFD48-652E-4E9C-AD10-F1A9335F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6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97C3-2BCF-46B9-BA36-051B22A9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AE948-5359-49D8-B270-88F377A8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39F58-5A49-466E-BE5F-FF646B66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6D2FC-4B79-4F68-BB22-989A397C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BE835-2B61-4BB3-A333-92C490F2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5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DB52-ABAE-44BE-959B-4379B0DA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3EB60-7574-49B0-9D7F-05E21F5EA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F2994-6E51-48FB-B922-DB306478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CBCB7-2748-4E41-8163-F4050BBA3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6DF36-E5E8-43D7-855C-35FC68FF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01EFE-1343-4CD5-A456-63EC0640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8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8CEC-E068-4BB6-A8DA-A3287D20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0A651-E1AE-499A-ABE0-055FA1241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51CC1-6077-49FB-9667-A2E37C463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23B454-6F19-4AA9-8BC9-E62EF25B7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2DCDA-C994-4BC6-8503-745719C69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449C6-F8F1-4035-9BFD-F0870401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11910-CDB1-4951-8058-FD3F965F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3C675-3802-496C-B8A5-B0EDDE6F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DFBA-DF60-4B0F-B5F0-0511E1AC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B0CD2-ED9D-4676-9A37-C5BF44DD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75D97-FB52-42CC-B716-851A0A4E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ECD51-A32A-4F9C-AF2D-7E2E431A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1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8A59C-FFFB-4448-B98C-0FB9BC9F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FCF1C-7DC9-41B3-8E5C-0D62951C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21FD0-A59B-4788-B45F-BB0B2E04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6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9F77-089B-4354-9527-24CE6A9D3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1A50-AF69-4BD0-B12E-7AC09A286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089D6-672C-4462-9519-EEC209457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02E1A-376B-4E51-8023-5477F707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E201A-6BFC-4BDE-9C7D-4C5E9D45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3E78F-6E28-4147-B955-3D066CCD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6875-ECB7-410E-9E2F-6DB3841D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54A528-06EC-416F-8C9F-5CA15B229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7F543-EE12-4BEF-8718-2726C9116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D8B51-64A1-4727-B46F-D7C927F6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73E07-B4A6-4C60-B30E-07C39A2E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C986D-CD66-4524-BA0E-9F232BC6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42B60-C3E3-4491-B280-6043A4AA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033C6-9B61-422C-A5EF-30A58ECD7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6E33B-ED46-401F-BA70-8FE08B611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C7B4-7BAB-42BD-A66E-20BB72D3E750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1D7B4-C1AB-43EB-AA04-E5FF0C11B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EF525-0168-435F-AAF4-ED3DAFFA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5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10" Type="http://schemas.openxmlformats.org/officeDocument/2006/relationships/image" Target="../media/image10.png" /><Relationship Id="rId4" Type="http://schemas.openxmlformats.org/officeDocument/2006/relationships/image" Target="../media/image4.png" /><Relationship Id="rId9" Type="http://schemas.openxmlformats.org/officeDocument/2006/relationships/image" Target="../media/image9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4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15CEBBFD-5EC2-4DA6-BEA2-C0BB73F61012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91803" y="205335"/>
            <a:ext cx="3308239" cy="15992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02D462-C743-49FA-BCB2-E9A0B47D8966}"/>
              </a:ext>
            </a:extLst>
          </p:cNvPr>
          <p:cNvSpPr txBox="1"/>
          <p:nvPr/>
        </p:nvSpPr>
        <p:spPr>
          <a:xfrm>
            <a:off x="461090" y="1849046"/>
            <a:ext cx="10781152" cy="490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646" b="1" dirty="0">
                <a:solidFill>
                  <a:srgbClr val="FF0000"/>
                </a:solidFill>
              </a:rPr>
              <a:t>WELCOME TO ONLINE CLASS</a:t>
            </a:r>
          </a:p>
          <a:p>
            <a:pPr algn="ctr"/>
            <a:r>
              <a:rPr lang="en-US" altLang="zh-CN" sz="4923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CLASS - UKG</a:t>
            </a:r>
          </a:p>
          <a:p>
            <a:pPr algn="ctr"/>
            <a:r>
              <a:rPr lang="en-US" altLang="zh-CN" sz="4923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– MATHS </a:t>
            </a:r>
          </a:p>
          <a:p>
            <a:pPr algn="ctr"/>
            <a:r>
              <a:rPr lang="en-US" altLang="zh-CN" sz="4923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REVISION- MORE OR LESS,</a:t>
            </a:r>
          </a:p>
          <a:p>
            <a:pPr algn="ctr"/>
            <a:r>
              <a:rPr lang="en-US" altLang="zh-CN" sz="4923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LEFT</a:t>
            </a:r>
            <a:r>
              <a:rPr lang="en-US" altLang="zh-CN" sz="4923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RIGHT &amp; MIDDLE,</a:t>
            </a:r>
          </a:p>
          <a:p>
            <a:pPr algn="ctr"/>
            <a:r>
              <a:rPr lang="en-US" altLang="zh-CN" sz="4923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ZERO</a:t>
            </a:r>
          </a:p>
        </p:txBody>
      </p:sp>
    </p:spTree>
    <p:extLst>
      <p:ext uri="{BB962C8B-B14F-4D97-AF65-F5344CB8AC3E}">
        <p14:creationId xmlns:p14="http://schemas.microsoft.com/office/powerpoint/2010/main" val="1235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3" descr="C:\Users\SUNITA\Desktop\Tree_PNG_Clip_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66" y="415766"/>
            <a:ext cx="5314462" cy="6019800"/>
          </a:xfrm>
          <a:prstGeom prst="rect">
            <a:avLst/>
          </a:prstGeom>
          <a:noFill/>
        </p:spPr>
      </p:pic>
      <p:pic>
        <p:nvPicPr>
          <p:cNvPr id="22" name="Picture 3" descr="C:\Users\SUNITA\Desktop\Tree_PNG_Clip_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5569" y="838200"/>
            <a:ext cx="5263662" cy="6072982"/>
          </a:xfrm>
          <a:prstGeom prst="rect">
            <a:avLst/>
          </a:prstGeom>
          <a:noFill/>
        </p:spPr>
      </p:pic>
      <p:pic>
        <p:nvPicPr>
          <p:cNvPr id="23" name="Picture 22" descr="PNG BIRD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031" y="2680532"/>
            <a:ext cx="977153" cy="988791"/>
          </a:xfrm>
          <a:prstGeom prst="rect">
            <a:avLst/>
          </a:prstGeom>
        </p:spPr>
      </p:pic>
      <p:pic>
        <p:nvPicPr>
          <p:cNvPr id="24" name="Picture 23" descr="PNG BIRD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369" y="1857547"/>
            <a:ext cx="988185" cy="999954"/>
          </a:xfrm>
          <a:prstGeom prst="rect">
            <a:avLst/>
          </a:prstGeom>
        </p:spPr>
      </p:pic>
      <p:pic>
        <p:nvPicPr>
          <p:cNvPr id="25" name="Picture 24" descr="PNG BIRD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30" y="3581400"/>
            <a:ext cx="1028733" cy="10409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E4DB630-8026-4065-B27C-7C67F3633F1A}"/>
              </a:ext>
            </a:extLst>
          </p:cNvPr>
          <p:cNvSpPr txBox="1"/>
          <p:nvPr/>
        </p:nvSpPr>
        <p:spPr>
          <a:xfrm>
            <a:off x="431074" y="279042"/>
            <a:ext cx="1187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Count the birds and say which </a:t>
            </a:r>
            <a:r>
              <a:rPr lang="en-US" sz="3200" b="1" dirty="0" err="1">
                <a:solidFill>
                  <a:srgbClr val="FF0000"/>
                </a:solidFill>
              </a:rPr>
              <a:t>colour</a:t>
            </a:r>
            <a:r>
              <a:rPr lang="en-US" sz="3200" b="1" dirty="0">
                <a:solidFill>
                  <a:srgbClr val="FF0000"/>
                </a:solidFill>
              </a:rPr>
              <a:t> birds are more in number.</a:t>
            </a:r>
          </a:p>
        </p:txBody>
      </p:sp>
      <p:pic>
        <p:nvPicPr>
          <p:cNvPr id="31" name="Google Shape;55;p13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9168000" y="5778000"/>
            <a:ext cx="3024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s 1"/>
          <p:cNvSpPr/>
          <p:nvPr/>
        </p:nvSpPr>
        <p:spPr>
          <a:xfrm>
            <a:off x="-111884" y="-13345"/>
            <a:ext cx="1943161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REVISION-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2202" y="6056390"/>
            <a:ext cx="389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yellow                     brown</a:t>
            </a:r>
          </a:p>
        </p:txBody>
      </p:sp>
      <p:sp>
        <p:nvSpPr>
          <p:cNvPr id="5" name="Oval 4"/>
          <p:cNvSpPr/>
          <p:nvPr/>
        </p:nvSpPr>
        <p:spPr>
          <a:xfrm>
            <a:off x="4400061" y="5778000"/>
            <a:ext cx="1282281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8" name="Picture 4" descr="C:\Users\user\Downloads\birds_PNG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467" flipH="1">
            <a:off x="2664384" y="2472436"/>
            <a:ext cx="776794" cy="99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user\Downloads\birds_PNG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467" flipH="1">
            <a:off x="2836231" y="3673451"/>
            <a:ext cx="795468" cy="10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user\Downloads\birds_PNG4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467" flipH="1">
            <a:off x="1677381" y="4260195"/>
            <a:ext cx="810873" cy="10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user\Downloads\birds_PNG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467" flipH="1">
            <a:off x="1556007" y="1736213"/>
            <a:ext cx="768576" cy="9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user\Downloads\birds_PNG4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467" flipH="1">
            <a:off x="687073" y="1409232"/>
            <a:ext cx="890353" cy="11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user\Downloads\birds_PNG4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467" flipH="1">
            <a:off x="500653" y="3690979"/>
            <a:ext cx="875363" cy="11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user\Downloads\birds_PNG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467" flipH="1">
            <a:off x="1442880" y="2558928"/>
            <a:ext cx="776794" cy="99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87" y="91780"/>
            <a:ext cx="10812304" cy="1325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562" y="91780"/>
            <a:ext cx="110209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Observe the grape bunches and say which number grape bunch is having zero grapes. 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62" y="1399310"/>
            <a:ext cx="1876928" cy="334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1773382"/>
            <a:ext cx="1733550" cy="293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08" y="1634836"/>
            <a:ext cx="2196175" cy="321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C:\Users\user\Downloads\20210919_2033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768" y="1773382"/>
            <a:ext cx="1866900" cy="28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s 1"/>
          <p:cNvSpPr/>
          <p:nvPr/>
        </p:nvSpPr>
        <p:spPr>
          <a:xfrm>
            <a:off x="9785340" y="4795942"/>
            <a:ext cx="65274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altLang="zh-CN" sz="7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s 1"/>
          <p:cNvSpPr/>
          <p:nvPr/>
        </p:nvSpPr>
        <p:spPr>
          <a:xfrm>
            <a:off x="6895423" y="4862945"/>
            <a:ext cx="65274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altLang="zh-CN" sz="7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s 1"/>
          <p:cNvSpPr/>
          <p:nvPr/>
        </p:nvSpPr>
        <p:spPr>
          <a:xfrm>
            <a:off x="4021849" y="4862945"/>
            <a:ext cx="65274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altLang="zh-CN" sz="7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s 1"/>
          <p:cNvSpPr/>
          <p:nvPr/>
        </p:nvSpPr>
        <p:spPr>
          <a:xfrm>
            <a:off x="1306358" y="4849091"/>
            <a:ext cx="65274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altLang="zh-CN" sz="7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9665595" y="4974341"/>
            <a:ext cx="892233" cy="777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" name="Google Shape;55;p13"/>
          <p:cNvPicPr preferRelativeResize="0"/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9168000" y="5778000"/>
            <a:ext cx="30240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ser\Downloads\20210919_2155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456"/>
            <a:ext cx="12191999" cy="64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20210919_215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8" y="5486400"/>
            <a:ext cx="1282148" cy="11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20210919_215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2" y="5663911"/>
            <a:ext cx="1233488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wnloads\20210919_2153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4" y="5621048"/>
            <a:ext cx="1176338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4DB630-8026-4065-B27C-7C67F3633F1A}"/>
              </a:ext>
            </a:extLst>
          </p:cNvPr>
          <p:cNvSpPr txBox="1"/>
          <p:nvPr/>
        </p:nvSpPr>
        <p:spPr>
          <a:xfrm>
            <a:off x="1023816" y="12493"/>
            <a:ext cx="1065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Observe the picture and say how many gifts are left               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                       with </a:t>
            </a:r>
            <a:r>
              <a:rPr lang="en-US" sz="3200" b="1" dirty="0" err="1">
                <a:solidFill>
                  <a:srgbClr val="FF0000"/>
                </a:solidFill>
              </a:rPr>
              <a:t>santa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" name="Google Shape;55;p13"/>
          <p:cNvPicPr preferRelativeResize="0"/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9168000" y="5778000"/>
            <a:ext cx="3024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s 1"/>
          <p:cNvSpPr/>
          <p:nvPr/>
        </p:nvSpPr>
        <p:spPr>
          <a:xfrm>
            <a:off x="4382350" y="5486400"/>
            <a:ext cx="65274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altLang="zh-CN" sz="7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7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18633 -0.34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0.41602 -0.3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68294 -0.29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41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58868" y="5753735"/>
            <a:ext cx="2290233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owchart: Alternate Process 1"/>
          <p:cNvSpPr/>
          <p:nvPr/>
        </p:nvSpPr>
        <p:spPr>
          <a:xfrm>
            <a:off x="719667" y="404495"/>
            <a:ext cx="11170920" cy="11303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Observe the following pictures and say  </a:t>
            </a:r>
            <a:r>
              <a:rPr lang="en-US" sz="320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R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for right, </a:t>
            </a:r>
            <a:r>
              <a:rPr lang="en-US" sz="320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L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for left &amp; </a:t>
            </a:r>
            <a:r>
              <a:rPr lang="en-US" sz="320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M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for middle.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8683" t="26979" r="7912" b="34251"/>
          <a:stretch>
            <a:fillRect/>
          </a:stretch>
        </p:blipFill>
        <p:spPr>
          <a:xfrm>
            <a:off x="431801" y="1772921"/>
            <a:ext cx="7603913" cy="46589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51105" t="69592" r="9491" b="18012"/>
          <a:stretch>
            <a:fillRect/>
          </a:stretch>
        </p:blipFill>
        <p:spPr>
          <a:xfrm>
            <a:off x="8202507" y="3620770"/>
            <a:ext cx="3592407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350" t="69592" r="56547" b="18012"/>
          <a:stretch>
            <a:fillRect/>
          </a:stretch>
        </p:blipFill>
        <p:spPr>
          <a:xfrm>
            <a:off x="8202507" y="1846580"/>
            <a:ext cx="3747347" cy="177419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0128673" y="1772920"/>
            <a:ext cx="49885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704407" y="2420620"/>
            <a:ext cx="33695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9936480" y="2942590"/>
            <a:ext cx="38664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608733" y="3573145"/>
            <a:ext cx="33695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783234" y="4149090"/>
            <a:ext cx="38664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0522373" y="4725035"/>
            <a:ext cx="49885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046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4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+mn-lt"/>
              </a:rPr>
              <a:t>Count and colour the set yellow having more objects and red for the set having less objects</a:t>
            </a:r>
            <a:r>
              <a:rPr lang="en-IN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5148" y="2015662"/>
            <a:ext cx="4282836" cy="3298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6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33" y="3261214"/>
            <a:ext cx="56388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71" y="2242140"/>
            <a:ext cx="56388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02" y="3148907"/>
            <a:ext cx="56388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86" y="2993824"/>
            <a:ext cx="56388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43" y="2192075"/>
            <a:ext cx="56388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85" y="2301384"/>
            <a:ext cx="56388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24" y="2640819"/>
            <a:ext cx="56388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90" y="3561712"/>
            <a:ext cx="56388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50" y="4426934"/>
            <a:ext cx="56388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02" y="4031128"/>
            <a:ext cx="56388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33" y="3781744"/>
            <a:ext cx="56388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4" y="4353816"/>
            <a:ext cx="563880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user\Downloads\20210630_190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33" y="4392246"/>
            <a:ext cx="563880" cy="62039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6807430" y="1938106"/>
            <a:ext cx="4195270" cy="3376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1" name="Picture 20" descr="C:\Users\user\AppData\Local\Microsoft\Windows\INetCache\Content.Word\images (3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07" y="2342332"/>
            <a:ext cx="563880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user\AppData\Local\Microsoft\Windows\INetCache\Content.Word\images (3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55" y="3816870"/>
            <a:ext cx="563880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user\AppData\Local\Microsoft\Windows\INetCache\Content.Word\images (3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608" y="2024080"/>
            <a:ext cx="563880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:\Users\user\AppData\Local\Microsoft\Windows\INetCache\Content.Word\images (3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495" y="2862535"/>
            <a:ext cx="563880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user\AppData\Local\Microsoft\Windows\INetCache\Content.Word\images (3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02" y="4375360"/>
            <a:ext cx="563880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user\AppData\Local\Microsoft\Windows\INetCache\Content.Word\images (3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589" y="3015855"/>
            <a:ext cx="563880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:\Users\user\AppData\Local\Microsoft\Windows\INetCache\Content.Word\images (3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05" y="4390658"/>
            <a:ext cx="563880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:\Users\user\AppData\Local\Microsoft\Windows\INetCache\Content.Word\images (3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07" y="4208991"/>
            <a:ext cx="563880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:\Users\user\AppData\Local\Microsoft\Windows\INetCache\Content.Word\images (3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78" y="3338881"/>
            <a:ext cx="563880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:\Users\user\AppData\Local\Microsoft\Windows\INetCache\Content.Word\images (3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442" y="2334913"/>
            <a:ext cx="563880" cy="6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55;p13">
            <a:extLst>
              <a:ext uri="{FF2B5EF4-FFF2-40B4-BE49-F238E27FC236}">
                <a16:creationId xmlns:a16="http://schemas.microsoft.com/office/drawing/2014/main" id="{6C4F0E20-10BE-4669-B64C-15B88E8E98B8}"/>
              </a:ext>
            </a:extLst>
          </p:cNvPr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9897469" y="5657752"/>
            <a:ext cx="2210463" cy="11207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 rot="19722333">
            <a:off x="38079" y="1111518"/>
            <a:ext cx="1267790" cy="8734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CW</a:t>
            </a:r>
          </a:p>
          <a:p>
            <a:pPr algn="ctr"/>
            <a:r>
              <a:rPr lang="en-IN" sz="2400" b="1" dirty="0">
                <a:solidFill>
                  <a:schemeClr val="tx1"/>
                </a:solidFill>
              </a:rPr>
              <a:t>22/9/21</a:t>
            </a:r>
          </a:p>
        </p:txBody>
      </p:sp>
    </p:spTree>
    <p:extLst>
      <p:ext uri="{BB962C8B-B14F-4D97-AF65-F5344CB8AC3E}">
        <p14:creationId xmlns:p14="http://schemas.microsoft.com/office/powerpoint/2010/main" val="253882766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6C4F0E20-10BE-4669-B64C-15B88E8E98B8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897469" y="5657752"/>
            <a:ext cx="2210463" cy="112075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511B59-4B97-4010-A9B7-44F29BB3573A}"/>
              </a:ext>
            </a:extLst>
          </p:cNvPr>
          <p:cNvSpPr/>
          <p:nvPr/>
        </p:nvSpPr>
        <p:spPr>
          <a:xfrm>
            <a:off x="7680960" y="5133703"/>
            <a:ext cx="2044402" cy="164480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B118619-3A92-4A88-BACC-28BF178AE4D4}"/>
              </a:ext>
            </a:extLst>
          </p:cNvPr>
          <p:cNvSpPr/>
          <p:nvPr/>
        </p:nvSpPr>
        <p:spPr>
          <a:xfrm>
            <a:off x="1784443" y="5018759"/>
            <a:ext cx="1949357" cy="173917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What is zero?"/>
          <p:cNvPicPr>
            <a:picLocks noChangeAspect="1" noChangeArrowheads="1"/>
          </p:cNvPicPr>
          <p:nvPr/>
        </p:nvPicPr>
        <p:blipFill>
          <a:blip r:embed="rId3"/>
          <a:srcRect l="68866" t="26572" r="8860" b="-734"/>
          <a:stretch>
            <a:fillRect/>
          </a:stretch>
        </p:blipFill>
        <p:spPr bwMode="auto">
          <a:xfrm>
            <a:off x="4935192" y="4454434"/>
            <a:ext cx="1833880" cy="221799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4465" y="3714596"/>
            <a:ext cx="12258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Draw  a bird on the left side and a  flower on  the right side of the cage.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71450" y="79379"/>
            <a:ext cx="2135553" cy="436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b="1" dirty="0">
              <a:solidFill>
                <a:schemeClr val="tx1"/>
              </a:solidFill>
            </a:endParaRPr>
          </a:p>
          <a:p>
            <a:pPr algn="ctr"/>
            <a:r>
              <a:rPr lang="en-IN" sz="2400" b="1" dirty="0">
                <a:solidFill>
                  <a:schemeClr val="tx1"/>
                </a:solidFill>
              </a:rPr>
              <a:t>HW-22/9/21</a:t>
            </a:r>
          </a:p>
          <a:p>
            <a:pPr algn="ctr"/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1204" y="115893"/>
            <a:ext cx="6499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Cross out the set having zero objects.</a:t>
            </a:r>
          </a:p>
        </p:txBody>
      </p:sp>
      <p:pic>
        <p:nvPicPr>
          <p:cNvPr id="31" name="Picture 2" descr="C:\Users\user\Downloads\20210919_2325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42" y="996666"/>
            <a:ext cx="8673637" cy="18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8923" y="3140727"/>
            <a:ext cx="11254154" cy="32531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8;p16"/>
          <p:cNvSpPr txBox="1"/>
          <p:nvPr/>
        </p:nvSpPr>
        <p:spPr>
          <a:xfrm>
            <a:off x="1348121" y="791289"/>
            <a:ext cx="9601477" cy="438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562722" algn="ctr">
              <a:lnSpc>
                <a:spcPct val="115000"/>
              </a:lnSpc>
              <a:buSzPts val="4000"/>
            </a:pPr>
            <a:r>
              <a:rPr lang="en-GB" sz="4923" b="1" dirty="0"/>
              <a:t>THANKING YOU</a:t>
            </a:r>
            <a:endParaRPr sz="4923" b="1"/>
          </a:p>
          <a:p>
            <a:pPr marL="562722" algn="ctr">
              <a:lnSpc>
                <a:spcPct val="115000"/>
              </a:lnSpc>
              <a:buSzPts val="4000"/>
            </a:pPr>
            <a:r>
              <a:rPr lang="en-GB" sz="4923" b="1" dirty="0">
                <a:solidFill>
                  <a:srgbClr val="FF0000"/>
                </a:solidFill>
              </a:rPr>
              <a:t>ODM EDUCATIONAL GROUP</a:t>
            </a:r>
            <a:endParaRPr sz="4923" b="1">
              <a:solidFill>
                <a:srgbClr val="FF0000"/>
              </a:solidFill>
            </a:endParaRPr>
          </a:p>
          <a:p>
            <a:pPr>
              <a:buSzPts val="1400"/>
            </a:pPr>
            <a:endParaRPr sz="1723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150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 and colour the set yellow having more objects and red for the set having less objects.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Nishitha Nanda</dc:creator>
  <cp:lastModifiedBy>919178685566</cp:lastModifiedBy>
  <cp:revision>53</cp:revision>
  <dcterms:created xsi:type="dcterms:W3CDTF">2021-09-17T16:24:32Z</dcterms:created>
  <dcterms:modified xsi:type="dcterms:W3CDTF">2021-09-21T09:34:02Z</dcterms:modified>
</cp:coreProperties>
</file>