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png" ContentType="image/png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48" r:id="rId1"/>
  </p:sldMasterIdLst>
  <p:notesMasterIdLst>
    <p:notesMasterId r:id="rId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y="6858000" cx="11593513"/>
  <p:notesSz cx="6858000" cy="9144000"/>
  <p:defaultTextStyle>
    <a:defPPr>
      <a:defRPr lang="en-US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>
  <p:showPr>
    <p:present/>
    <p:sldAll/>
    <p:penClr>
      <a:prstClr val="red"/>
    </p:penClr>
  </p:showPr>
  <p:clrMru>
    <a:srgbClr val="B59BE9"/>
    <a:srgbClr val="6A57DB"/>
    <a:srgbClr val="8C3FC5"/>
    <a:srgbClr val="00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 lastView="sldThumbnailView">
  <p:normalViewPr>
    <p:restoredLeft sz="12279" autoAdjust="0"/>
    <p:restoredTop sz="94660"/>
  </p:normalViewPr>
  <p:slideViewPr>
    <p:cSldViewPr>
      <p:cViewPr>
        <p:scale>
          <a:sx n="64" d="100"/>
          <a:sy n="64" d="100"/>
        </p:scale>
        <p:origin x="-636" y="-198"/>
      </p:cViewPr>
      <p:guideLst>
        <p:guide orient="horz" pos="2160"/>
        <p:guide pos="3120"/>
        <p:guide pos="365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tableStyles" Target="tableStyles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</p:bgPr>
    </p:bg>
    <p:spTree>
      <p:nvGrpSpPr>
        <p:cNvPr id="5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75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754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75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75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75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3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6" name="Title 1"/>
          <p:cNvSpPr>
            <a:spLocks noGrp="1"/>
          </p:cNvSpPr>
          <p:nvPr>
            <p:ph type="ctrTitle"/>
          </p:nvPr>
        </p:nvSpPr>
        <p:spPr>
          <a:xfrm>
            <a:off x="869514" y="2130427"/>
            <a:ext cx="9854486" cy="1470025"/>
          </a:xfrm>
        </p:spPr>
        <p:txBody>
          <a:bodyPr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1048697" name="Subtitle 2"/>
          <p:cNvSpPr>
            <a:spLocks noGrp="1"/>
          </p:cNvSpPr>
          <p:nvPr>
            <p:ph type="subTitle" idx="1"/>
          </p:nvPr>
        </p:nvSpPr>
        <p:spPr>
          <a:xfrm>
            <a:off x="1739027" y="3886200"/>
            <a:ext cx="8115459" cy="1752600"/>
          </a:xfrm>
        </p:spPr>
        <p:txBody>
          <a:bodyPr/>
          <a:lstStyle>
            <a:lvl1pPr algn="ctr" indent="0" mar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algn="ctr" indent="0" marL="495285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algn="ctr" indent="0" marL="99057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algn="ctr" indent="0" marL="1485854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algn="ctr" indent="0" marL="1981139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algn="ctr" indent="0" marL="2476424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algn="ctr" indent="0" marL="2971709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algn="ctr" indent="0" marL="3466993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algn="ctr" indent="0" marL="3962278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104869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47E6615-F9DC-4A76-B7B9-4601F78B56CF}" type="datetimeFigureOut">
              <a:rPr lang="en-US" smtClean="0"/>
              <a:t>11/20/2021</a:t>
            </a:fld>
            <a:endParaRPr lang="en-IN"/>
          </a:p>
        </p:txBody>
      </p:sp>
      <p:sp>
        <p:nvSpPr>
          <p:cNvPr id="104869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IN"/>
          </a:p>
        </p:txBody>
      </p:sp>
      <p:sp>
        <p:nvSpPr>
          <p:cNvPr id="104870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A3DF465D-B069-4E16-95F3-9D8546BAFBCE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4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104872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104872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47E6615-F9DC-4A76-B7B9-4601F78B56CF}" type="datetimeFigureOut">
              <a:rPr lang="en-US" smtClean="0"/>
              <a:t>11/20/2021</a:t>
            </a:fld>
            <a:endParaRPr lang="en-IN"/>
          </a:p>
        </p:txBody>
      </p:sp>
      <p:sp>
        <p:nvSpPr>
          <p:cNvPr id="104872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IN"/>
          </a:p>
        </p:txBody>
      </p:sp>
      <p:sp>
        <p:nvSpPr>
          <p:cNvPr id="10487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A3DF465D-B069-4E16-95F3-9D8546BAFBCE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4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6" name="Vertical Title 1"/>
          <p:cNvSpPr>
            <a:spLocks noGrp="1"/>
          </p:cNvSpPr>
          <p:nvPr>
            <p:ph type="title" orient="vert"/>
          </p:nvPr>
        </p:nvSpPr>
        <p:spPr>
          <a:xfrm>
            <a:off x="8405297" y="274640"/>
            <a:ext cx="2608540" cy="5851525"/>
          </a:xfrm>
        </p:spPr>
        <p:txBody>
          <a:bodyPr vert="eaVert"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1048707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9676" y="274640"/>
            <a:ext cx="7632396" cy="5851525"/>
          </a:xfrm>
        </p:spPr>
        <p:txBody>
          <a:bodyPr vert="eaVert"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104870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47E6615-F9DC-4A76-B7B9-4601F78B56CF}" type="datetimeFigureOut">
              <a:rPr lang="en-US" smtClean="0"/>
              <a:t>11/20/2021</a:t>
            </a:fld>
            <a:endParaRPr lang="en-IN"/>
          </a:p>
        </p:txBody>
      </p:sp>
      <p:sp>
        <p:nvSpPr>
          <p:cNvPr id="104870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IN"/>
          </a:p>
        </p:txBody>
      </p:sp>
      <p:sp>
        <p:nvSpPr>
          <p:cNvPr id="10487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A3DF465D-B069-4E16-95F3-9D8546BAFBCE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4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1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1048712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104871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47E6615-F9DC-4A76-B7B9-4601F78B56CF}" type="datetimeFigureOut">
              <a:rPr lang="en-US" smtClean="0"/>
              <a:t>11/20/2021</a:t>
            </a:fld>
            <a:endParaRPr lang="en-IN"/>
          </a:p>
        </p:txBody>
      </p:sp>
      <p:sp>
        <p:nvSpPr>
          <p:cNvPr id="104871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IN"/>
          </a:p>
        </p:txBody>
      </p:sp>
      <p:sp>
        <p:nvSpPr>
          <p:cNvPr id="10487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A3DF465D-B069-4E16-95F3-9D8546BAFBCE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4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7" name="Title 1"/>
          <p:cNvSpPr>
            <a:spLocks noGrp="1"/>
          </p:cNvSpPr>
          <p:nvPr>
            <p:ph type="title"/>
          </p:nvPr>
        </p:nvSpPr>
        <p:spPr>
          <a:xfrm>
            <a:off x="915808" y="4406902"/>
            <a:ext cx="9854486" cy="1362075"/>
          </a:xfrm>
        </p:spPr>
        <p:txBody>
          <a:bodyPr anchor="t"/>
          <a:lstStyle>
            <a:lvl1pPr algn="l">
              <a:defRPr b="1" cap="all" sz="4333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1048728" name="Text Placeholder 2"/>
          <p:cNvSpPr>
            <a:spLocks noGrp="1"/>
          </p:cNvSpPr>
          <p:nvPr>
            <p:ph type="body" idx="1"/>
          </p:nvPr>
        </p:nvSpPr>
        <p:spPr>
          <a:xfrm>
            <a:off x="915808" y="2906713"/>
            <a:ext cx="9854486" cy="1500187"/>
          </a:xfrm>
        </p:spPr>
        <p:txBody>
          <a:bodyPr anchor="b"/>
          <a:lstStyle>
            <a:lvl1pPr indent="0" marL="0">
              <a:buNone/>
              <a:defRPr sz="2167">
                <a:solidFill>
                  <a:schemeClr val="tx1">
                    <a:tint val="75000"/>
                  </a:schemeClr>
                </a:solidFill>
              </a:defRPr>
            </a:lvl1pPr>
            <a:lvl2pPr indent="0" marL="495285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2pPr>
            <a:lvl3pPr indent="0" marL="99057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3pPr>
            <a:lvl4pPr indent="0" marL="1485854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4pPr>
            <a:lvl5pPr indent="0" marL="1981139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5pPr>
            <a:lvl6pPr indent="0" marL="2476424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6pPr>
            <a:lvl7pPr indent="0" marL="2971709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7pPr>
            <a:lvl8pPr indent="0" marL="3466993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8pPr>
            <a:lvl9pPr indent="0" marL="3962278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72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47E6615-F9DC-4A76-B7B9-4601F78B56CF}" type="datetimeFigureOut">
              <a:rPr lang="en-US" smtClean="0"/>
              <a:t>11/20/2021</a:t>
            </a:fld>
            <a:endParaRPr lang="en-IN"/>
          </a:p>
        </p:txBody>
      </p:sp>
      <p:sp>
        <p:nvSpPr>
          <p:cNvPr id="104873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IN"/>
          </a:p>
        </p:txBody>
      </p:sp>
      <p:sp>
        <p:nvSpPr>
          <p:cNvPr id="104873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A3DF465D-B069-4E16-95F3-9D8546BAFBCE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4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1048733" name="Content Placeholder 2"/>
          <p:cNvSpPr>
            <a:spLocks noGrp="1"/>
          </p:cNvSpPr>
          <p:nvPr>
            <p:ph sz="half" idx="1"/>
          </p:nvPr>
        </p:nvSpPr>
        <p:spPr>
          <a:xfrm>
            <a:off x="579676" y="1600202"/>
            <a:ext cx="5120468" cy="4525963"/>
          </a:xfrm>
        </p:spPr>
        <p:txBody>
          <a:bodyPr/>
          <a:lstStyle>
            <a:lvl1pPr>
              <a:defRPr sz="3033"/>
            </a:lvl1pPr>
            <a:lvl2pPr>
              <a:defRPr sz="2600"/>
            </a:lvl2pPr>
            <a:lvl3pPr>
              <a:defRPr sz="2167"/>
            </a:lvl3pPr>
            <a:lvl4pPr>
              <a:defRPr sz="1950"/>
            </a:lvl4pPr>
            <a:lvl5pPr>
              <a:defRPr sz="1950"/>
            </a:lvl5pPr>
            <a:lvl6pPr>
              <a:defRPr sz="1950"/>
            </a:lvl6pPr>
            <a:lvl7pPr>
              <a:defRPr sz="1950"/>
            </a:lvl7pPr>
            <a:lvl8pPr>
              <a:defRPr sz="1950"/>
            </a:lvl8pPr>
            <a:lvl9pPr>
              <a:defRPr sz="19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1048734" name="Content Placeholder 3"/>
          <p:cNvSpPr>
            <a:spLocks noGrp="1"/>
          </p:cNvSpPr>
          <p:nvPr>
            <p:ph sz="half" idx="2"/>
          </p:nvPr>
        </p:nvSpPr>
        <p:spPr>
          <a:xfrm>
            <a:off x="5893369" y="1600202"/>
            <a:ext cx="5120468" cy="4525963"/>
          </a:xfrm>
        </p:spPr>
        <p:txBody>
          <a:bodyPr/>
          <a:lstStyle>
            <a:lvl1pPr>
              <a:defRPr sz="3033"/>
            </a:lvl1pPr>
            <a:lvl2pPr>
              <a:defRPr sz="2600"/>
            </a:lvl2pPr>
            <a:lvl3pPr>
              <a:defRPr sz="2167"/>
            </a:lvl3pPr>
            <a:lvl4pPr>
              <a:defRPr sz="1950"/>
            </a:lvl4pPr>
            <a:lvl5pPr>
              <a:defRPr sz="1950"/>
            </a:lvl5pPr>
            <a:lvl6pPr>
              <a:defRPr sz="1950"/>
            </a:lvl6pPr>
            <a:lvl7pPr>
              <a:defRPr sz="1950"/>
            </a:lvl7pPr>
            <a:lvl8pPr>
              <a:defRPr sz="1950"/>
            </a:lvl8pPr>
            <a:lvl9pPr>
              <a:defRPr sz="19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104873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47E6615-F9DC-4A76-B7B9-4601F78B56CF}" type="datetimeFigureOut">
              <a:rPr lang="en-US" smtClean="0"/>
              <a:t>11/20/2021</a:t>
            </a:fld>
            <a:endParaRPr lang="en-IN"/>
          </a:p>
        </p:txBody>
      </p:sp>
      <p:sp>
        <p:nvSpPr>
          <p:cNvPr id="104873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IN"/>
          </a:p>
        </p:txBody>
      </p:sp>
      <p:sp>
        <p:nvSpPr>
          <p:cNvPr id="104873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A3DF465D-B069-4E16-95F3-9D8546BAFBCE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4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1048739" name="Text Placeholder 2"/>
          <p:cNvSpPr>
            <a:spLocks noGrp="1"/>
          </p:cNvSpPr>
          <p:nvPr>
            <p:ph type="body" idx="1"/>
          </p:nvPr>
        </p:nvSpPr>
        <p:spPr>
          <a:xfrm>
            <a:off x="579676" y="1535113"/>
            <a:ext cx="5122481" cy="639762"/>
          </a:xfrm>
        </p:spPr>
        <p:txBody>
          <a:bodyPr anchor="b"/>
          <a:lstStyle>
            <a:lvl1pPr indent="0" marL="0">
              <a:buNone/>
              <a:defRPr b="1" sz="2600"/>
            </a:lvl1pPr>
            <a:lvl2pPr indent="0" marL="495285">
              <a:buNone/>
              <a:defRPr b="1" sz="2167"/>
            </a:lvl2pPr>
            <a:lvl3pPr indent="0" marL="990570">
              <a:buNone/>
              <a:defRPr b="1" sz="1950"/>
            </a:lvl3pPr>
            <a:lvl4pPr indent="0" marL="1485854">
              <a:buNone/>
              <a:defRPr b="1" sz="1733"/>
            </a:lvl4pPr>
            <a:lvl5pPr indent="0" marL="1981139">
              <a:buNone/>
              <a:defRPr b="1" sz="1733"/>
            </a:lvl5pPr>
            <a:lvl6pPr indent="0" marL="2476424">
              <a:buNone/>
              <a:defRPr b="1" sz="1733"/>
            </a:lvl6pPr>
            <a:lvl7pPr indent="0" marL="2971709">
              <a:buNone/>
              <a:defRPr b="1" sz="1733"/>
            </a:lvl7pPr>
            <a:lvl8pPr indent="0" marL="3466993">
              <a:buNone/>
              <a:defRPr b="1" sz="1733"/>
            </a:lvl8pPr>
            <a:lvl9pPr indent="0" marL="3962278">
              <a:buNone/>
              <a:defRPr b="1" sz="17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740" name="Content Placeholder 3"/>
          <p:cNvSpPr>
            <a:spLocks noGrp="1"/>
          </p:cNvSpPr>
          <p:nvPr>
            <p:ph sz="half" idx="2"/>
          </p:nvPr>
        </p:nvSpPr>
        <p:spPr>
          <a:xfrm>
            <a:off x="579676" y="2174875"/>
            <a:ext cx="5122481" cy="3951288"/>
          </a:xfrm>
        </p:spPr>
        <p:txBody>
          <a:bodyPr/>
          <a:lstStyle>
            <a:lvl1pPr>
              <a:defRPr sz="2600"/>
            </a:lvl1pPr>
            <a:lvl2pPr>
              <a:defRPr sz="2167"/>
            </a:lvl2pPr>
            <a:lvl3pPr>
              <a:defRPr sz="1950"/>
            </a:lvl3pPr>
            <a:lvl4pPr>
              <a:defRPr sz="1733"/>
            </a:lvl4pPr>
            <a:lvl5pPr>
              <a:defRPr sz="1733"/>
            </a:lvl5pPr>
            <a:lvl6pPr>
              <a:defRPr sz="1733"/>
            </a:lvl6pPr>
            <a:lvl7pPr>
              <a:defRPr sz="1733"/>
            </a:lvl7pPr>
            <a:lvl8pPr>
              <a:defRPr sz="1733"/>
            </a:lvl8pPr>
            <a:lvl9pPr>
              <a:defRPr sz="17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1048741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89344" y="1535113"/>
            <a:ext cx="5124494" cy="639762"/>
          </a:xfrm>
        </p:spPr>
        <p:txBody>
          <a:bodyPr anchor="b"/>
          <a:lstStyle>
            <a:lvl1pPr indent="0" marL="0">
              <a:buNone/>
              <a:defRPr b="1" sz="2600"/>
            </a:lvl1pPr>
            <a:lvl2pPr indent="0" marL="495285">
              <a:buNone/>
              <a:defRPr b="1" sz="2167"/>
            </a:lvl2pPr>
            <a:lvl3pPr indent="0" marL="990570">
              <a:buNone/>
              <a:defRPr b="1" sz="1950"/>
            </a:lvl3pPr>
            <a:lvl4pPr indent="0" marL="1485854">
              <a:buNone/>
              <a:defRPr b="1" sz="1733"/>
            </a:lvl4pPr>
            <a:lvl5pPr indent="0" marL="1981139">
              <a:buNone/>
              <a:defRPr b="1" sz="1733"/>
            </a:lvl5pPr>
            <a:lvl6pPr indent="0" marL="2476424">
              <a:buNone/>
              <a:defRPr b="1" sz="1733"/>
            </a:lvl6pPr>
            <a:lvl7pPr indent="0" marL="2971709">
              <a:buNone/>
              <a:defRPr b="1" sz="1733"/>
            </a:lvl7pPr>
            <a:lvl8pPr indent="0" marL="3466993">
              <a:buNone/>
              <a:defRPr b="1" sz="1733"/>
            </a:lvl8pPr>
            <a:lvl9pPr indent="0" marL="3962278">
              <a:buNone/>
              <a:defRPr b="1" sz="17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742" name="Content Placeholder 5"/>
          <p:cNvSpPr>
            <a:spLocks noGrp="1"/>
          </p:cNvSpPr>
          <p:nvPr>
            <p:ph sz="quarter" idx="4"/>
          </p:nvPr>
        </p:nvSpPr>
        <p:spPr>
          <a:xfrm>
            <a:off x="5889344" y="2174875"/>
            <a:ext cx="5124494" cy="3951288"/>
          </a:xfrm>
        </p:spPr>
        <p:txBody>
          <a:bodyPr/>
          <a:lstStyle>
            <a:lvl1pPr>
              <a:defRPr sz="2600"/>
            </a:lvl1pPr>
            <a:lvl2pPr>
              <a:defRPr sz="2167"/>
            </a:lvl2pPr>
            <a:lvl3pPr>
              <a:defRPr sz="1950"/>
            </a:lvl3pPr>
            <a:lvl4pPr>
              <a:defRPr sz="1733"/>
            </a:lvl4pPr>
            <a:lvl5pPr>
              <a:defRPr sz="1733"/>
            </a:lvl5pPr>
            <a:lvl6pPr>
              <a:defRPr sz="1733"/>
            </a:lvl6pPr>
            <a:lvl7pPr>
              <a:defRPr sz="1733"/>
            </a:lvl7pPr>
            <a:lvl8pPr>
              <a:defRPr sz="1733"/>
            </a:lvl8pPr>
            <a:lvl9pPr>
              <a:defRPr sz="17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104874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47E6615-F9DC-4A76-B7B9-4601F78B56CF}" type="datetimeFigureOut">
              <a:rPr lang="en-US" smtClean="0"/>
              <a:t>11/20/2021</a:t>
            </a:fld>
            <a:endParaRPr lang="en-IN"/>
          </a:p>
        </p:txBody>
      </p:sp>
      <p:sp>
        <p:nvSpPr>
          <p:cNvPr id="1048744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IN"/>
          </a:p>
        </p:txBody>
      </p:sp>
      <p:sp>
        <p:nvSpPr>
          <p:cNvPr id="1048745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A3DF465D-B069-4E16-95F3-9D8546BAFBCE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4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104870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47E6615-F9DC-4A76-B7B9-4601F78B56CF}" type="datetimeFigureOut">
              <a:rPr lang="en-US" smtClean="0"/>
              <a:t>11/20/2021</a:t>
            </a:fld>
            <a:endParaRPr lang="en-IN"/>
          </a:p>
        </p:txBody>
      </p:sp>
      <p:sp>
        <p:nvSpPr>
          <p:cNvPr id="104870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IN"/>
          </a:p>
        </p:txBody>
      </p:sp>
      <p:sp>
        <p:nvSpPr>
          <p:cNvPr id="104870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A3DF465D-B069-4E16-95F3-9D8546BAFBCE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2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47E6615-F9DC-4A76-B7B9-4601F78B56CF}" type="datetimeFigureOut">
              <a:rPr lang="en-US" smtClean="0"/>
              <a:t>11/20/2021</a:t>
            </a:fld>
            <a:endParaRPr lang="en-IN"/>
          </a:p>
        </p:txBody>
      </p:sp>
      <p:sp>
        <p:nvSpPr>
          <p:cNvPr id="1048582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IN"/>
          </a:p>
        </p:txBody>
      </p:sp>
      <p:sp>
        <p:nvSpPr>
          <p:cNvPr id="104858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A3DF465D-B069-4E16-95F3-9D8546BAFBCE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4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6" name="Title 1"/>
          <p:cNvSpPr>
            <a:spLocks noGrp="1"/>
          </p:cNvSpPr>
          <p:nvPr>
            <p:ph type="title"/>
          </p:nvPr>
        </p:nvSpPr>
        <p:spPr>
          <a:xfrm>
            <a:off x="579676" y="273050"/>
            <a:ext cx="3814186" cy="1162050"/>
          </a:xfrm>
        </p:spPr>
        <p:txBody>
          <a:bodyPr anchor="b"/>
          <a:lstStyle>
            <a:lvl1pPr algn="l">
              <a:defRPr b="1" sz="2167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1048747" name="Content Placeholder 2"/>
          <p:cNvSpPr>
            <a:spLocks noGrp="1"/>
          </p:cNvSpPr>
          <p:nvPr>
            <p:ph idx="1"/>
          </p:nvPr>
        </p:nvSpPr>
        <p:spPr>
          <a:xfrm>
            <a:off x="4532742" y="273052"/>
            <a:ext cx="6481096" cy="5853113"/>
          </a:xfrm>
        </p:spPr>
        <p:txBody>
          <a:bodyPr/>
          <a:lstStyle>
            <a:lvl1pPr>
              <a:defRPr sz="3467"/>
            </a:lvl1pPr>
            <a:lvl2pPr>
              <a:defRPr sz="3033"/>
            </a:lvl2pPr>
            <a:lvl3pPr>
              <a:defRPr sz="2600"/>
            </a:lvl3pPr>
            <a:lvl4pPr>
              <a:defRPr sz="2167"/>
            </a:lvl4pPr>
            <a:lvl5pPr>
              <a:defRPr sz="2167"/>
            </a:lvl5pPr>
            <a:lvl6pPr>
              <a:defRPr sz="2167"/>
            </a:lvl6pPr>
            <a:lvl7pPr>
              <a:defRPr sz="2167"/>
            </a:lvl7pPr>
            <a:lvl8pPr>
              <a:defRPr sz="2167"/>
            </a:lvl8pPr>
            <a:lvl9pPr>
              <a:defRPr sz="21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1048748" name="Text Placeholder 3"/>
          <p:cNvSpPr>
            <a:spLocks noGrp="1"/>
          </p:cNvSpPr>
          <p:nvPr>
            <p:ph type="body" sz="half" idx="2"/>
          </p:nvPr>
        </p:nvSpPr>
        <p:spPr>
          <a:xfrm>
            <a:off x="579676" y="1435102"/>
            <a:ext cx="3814186" cy="4691063"/>
          </a:xfrm>
        </p:spPr>
        <p:txBody>
          <a:bodyPr/>
          <a:lstStyle>
            <a:lvl1pPr indent="0" marL="0">
              <a:buNone/>
              <a:defRPr sz="1517"/>
            </a:lvl1pPr>
            <a:lvl2pPr indent="0" marL="495285">
              <a:buNone/>
              <a:defRPr sz="1300"/>
            </a:lvl2pPr>
            <a:lvl3pPr indent="0" marL="990570">
              <a:buNone/>
              <a:defRPr sz="1083"/>
            </a:lvl3pPr>
            <a:lvl4pPr indent="0" marL="1485854">
              <a:buNone/>
              <a:defRPr sz="975"/>
            </a:lvl4pPr>
            <a:lvl5pPr indent="0" marL="1981139">
              <a:buNone/>
              <a:defRPr sz="975"/>
            </a:lvl5pPr>
            <a:lvl6pPr indent="0" marL="2476424">
              <a:buNone/>
              <a:defRPr sz="975"/>
            </a:lvl6pPr>
            <a:lvl7pPr indent="0" marL="2971709">
              <a:buNone/>
              <a:defRPr sz="975"/>
            </a:lvl7pPr>
            <a:lvl8pPr indent="0" marL="3466993">
              <a:buNone/>
              <a:defRPr sz="975"/>
            </a:lvl8pPr>
            <a:lvl9pPr indent="0" marL="3962278">
              <a:buNone/>
              <a:defRPr sz="9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74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47E6615-F9DC-4A76-B7B9-4601F78B56CF}" type="datetimeFigureOut">
              <a:rPr lang="en-US" smtClean="0"/>
              <a:t>11/20/2021</a:t>
            </a:fld>
            <a:endParaRPr lang="en-IN"/>
          </a:p>
        </p:txBody>
      </p:sp>
      <p:sp>
        <p:nvSpPr>
          <p:cNvPr id="104875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IN"/>
          </a:p>
        </p:txBody>
      </p:sp>
      <p:sp>
        <p:nvSpPr>
          <p:cNvPr id="104875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A3DF465D-B069-4E16-95F3-9D8546BAFBCE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4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6" name="Title 1"/>
          <p:cNvSpPr>
            <a:spLocks noGrp="1"/>
          </p:cNvSpPr>
          <p:nvPr>
            <p:ph type="title"/>
          </p:nvPr>
        </p:nvSpPr>
        <p:spPr>
          <a:xfrm>
            <a:off x="2272409" y="4800600"/>
            <a:ext cx="6956108" cy="566738"/>
          </a:xfrm>
        </p:spPr>
        <p:txBody>
          <a:bodyPr anchor="b"/>
          <a:lstStyle>
            <a:lvl1pPr algn="l">
              <a:defRPr b="1" sz="2167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1048717" name="Picture Placeholder 2"/>
          <p:cNvSpPr>
            <a:spLocks noGrp="1"/>
          </p:cNvSpPr>
          <p:nvPr>
            <p:ph type="pic" idx="1"/>
          </p:nvPr>
        </p:nvSpPr>
        <p:spPr>
          <a:xfrm>
            <a:off x="2272409" y="612775"/>
            <a:ext cx="6956108" cy="4114800"/>
          </a:xfrm>
        </p:spPr>
        <p:txBody>
          <a:bodyPr/>
          <a:lstStyle>
            <a:lvl1pPr indent="0" marL="0">
              <a:buNone/>
              <a:defRPr sz="3467"/>
            </a:lvl1pPr>
            <a:lvl2pPr indent="0" marL="495285">
              <a:buNone/>
              <a:defRPr sz="3033"/>
            </a:lvl2pPr>
            <a:lvl3pPr indent="0" marL="990570">
              <a:buNone/>
              <a:defRPr sz="2600"/>
            </a:lvl3pPr>
            <a:lvl4pPr indent="0" marL="1485854">
              <a:buNone/>
              <a:defRPr sz="2167"/>
            </a:lvl4pPr>
            <a:lvl5pPr indent="0" marL="1981139">
              <a:buNone/>
              <a:defRPr sz="2167"/>
            </a:lvl5pPr>
            <a:lvl6pPr indent="0" marL="2476424">
              <a:buNone/>
              <a:defRPr sz="2167"/>
            </a:lvl6pPr>
            <a:lvl7pPr indent="0" marL="2971709">
              <a:buNone/>
              <a:defRPr sz="2167"/>
            </a:lvl7pPr>
            <a:lvl8pPr indent="0" marL="3466993">
              <a:buNone/>
              <a:defRPr sz="2167"/>
            </a:lvl8pPr>
            <a:lvl9pPr indent="0" marL="3962278">
              <a:buNone/>
              <a:defRPr sz="2167"/>
            </a:lvl9pPr>
          </a:lstStyle>
          <a:p>
            <a:endParaRPr lang="en-IN"/>
          </a:p>
        </p:txBody>
      </p:sp>
      <p:sp>
        <p:nvSpPr>
          <p:cNvPr id="1048718" name="Text Placeholder 3"/>
          <p:cNvSpPr>
            <a:spLocks noGrp="1"/>
          </p:cNvSpPr>
          <p:nvPr>
            <p:ph type="body" sz="half" idx="2"/>
          </p:nvPr>
        </p:nvSpPr>
        <p:spPr>
          <a:xfrm>
            <a:off x="2272409" y="5367338"/>
            <a:ext cx="6956108" cy="804862"/>
          </a:xfrm>
        </p:spPr>
        <p:txBody>
          <a:bodyPr/>
          <a:lstStyle>
            <a:lvl1pPr indent="0" marL="0">
              <a:buNone/>
              <a:defRPr sz="1517"/>
            </a:lvl1pPr>
            <a:lvl2pPr indent="0" marL="495285">
              <a:buNone/>
              <a:defRPr sz="1300"/>
            </a:lvl2pPr>
            <a:lvl3pPr indent="0" marL="990570">
              <a:buNone/>
              <a:defRPr sz="1083"/>
            </a:lvl3pPr>
            <a:lvl4pPr indent="0" marL="1485854">
              <a:buNone/>
              <a:defRPr sz="975"/>
            </a:lvl4pPr>
            <a:lvl5pPr indent="0" marL="1981139">
              <a:buNone/>
              <a:defRPr sz="975"/>
            </a:lvl5pPr>
            <a:lvl6pPr indent="0" marL="2476424">
              <a:buNone/>
              <a:defRPr sz="975"/>
            </a:lvl6pPr>
            <a:lvl7pPr indent="0" marL="2971709">
              <a:buNone/>
              <a:defRPr sz="975"/>
            </a:lvl7pPr>
            <a:lvl8pPr indent="0" marL="3466993">
              <a:buNone/>
              <a:defRPr sz="975"/>
            </a:lvl8pPr>
            <a:lvl9pPr indent="0" marL="3962278">
              <a:buNone/>
              <a:defRPr sz="9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71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47E6615-F9DC-4A76-B7B9-4601F78B56CF}" type="datetimeFigureOut">
              <a:rPr lang="en-US" smtClean="0"/>
              <a:t>11/20/2021</a:t>
            </a:fld>
            <a:endParaRPr lang="en-IN"/>
          </a:p>
        </p:txBody>
      </p:sp>
      <p:sp>
        <p:nvSpPr>
          <p:cNvPr id="104872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IN"/>
          </a:p>
        </p:txBody>
      </p:sp>
      <p:sp>
        <p:nvSpPr>
          <p:cNvPr id="104872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A3DF465D-B069-4E16-95F3-9D8546BAFBCE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579676" y="274638"/>
            <a:ext cx="10434162" cy="1143000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579676" y="1600202"/>
            <a:ext cx="10434162" cy="4525963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579676" y="6356352"/>
            <a:ext cx="2705153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7E6615-F9DC-4A76-B7B9-4601F78B56CF}" type="datetimeFigureOut">
              <a:rPr lang="en-US" smtClean="0"/>
              <a:t>11/20/2021</a:t>
            </a:fld>
            <a:endParaRPr lang="en-IN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61117" y="6356352"/>
            <a:ext cx="3671279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8684" y="6356352"/>
            <a:ext cx="2705153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DF465D-B069-4E16-95F3-9D8546BAFBCE}" type="slidenum">
              <a:rPr lang="en-IN" smtClean="0"/>
              <a:t>‹#›</a:t>
            </a:fld>
            <a:endParaRPr lang="en-IN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90570" eaLnBrk="1" hangingPunct="1" latinLnBrk="0" rtl="0">
        <a:spcBef>
          <a:spcPct val="0"/>
        </a:spcBef>
        <a:buNone/>
        <a:defRPr sz="47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90570" eaLnBrk="1" hangingPunct="1" indent="-371464" latinLnBrk="0" marL="371464" rtl="0">
        <a:spcBef>
          <a:spcPct val="20000"/>
        </a:spcBef>
        <a:buFont typeface="Arial" pitchFamily="34" charset="0"/>
        <a:buChar char="•"/>
        <a:defRPr sz="3467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90570" eaLnBrk="1" hangingPunct="1" indent="-309553" latinLnBrk="0" marL="804838" rtl="0">
        <a:spcBef>
          <a:spcPct val="20000"/>
        </a:spcBef>
        <a:buFont typeface="Arial" pitchFamily="34" charset="0"/>
        <a:buChar char="–"/>
        <a:defRPr sz="3033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90570" eaLnBrk="1" hangingPunct="1" indent="-247642" latinLnBrk="0" marL="1238212" rtl="0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90570" eaLnBrk="1" hangingPunct="1" indent="-247642" latinLnBrk="0" marL="1733497" rtl="0">
        <a:spcBef>
          <a:spcPct val="20000"/>
        </a:spcBef>
        <a:buFont typeface="Arial" pitchFamily="34" charset="0"/>
        <a:buChar char="–"/>
        <a:defRPr sz="2167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90570" eaLnBrk="1" hangingPunct="1" indent="-247642" latinLnBrk="0" marL="2228781" rtl="0">
        <a:spcBef>
          <a:spcPct val="20000"/>
        </a:spcBef>
        <a:buFont typeface="Arial" pitchFamily="34" charset="0"/>
        <a:buChar char="»"/>
        <a:defRPr sz="2167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90570" eaLnBrk="1" hangingPunct="1" indent="-247642" latinLnBrk="0" marL="2724066" rtl="0">
        <a:spcBef>
          <a:spcPct val="20000"/>
        </a:spcBef>
        <a:buFont typeface="Arial" pitchFamily="34" charset="0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90570" eaLnBrk="1" hangingPunct="1" indent="-247642" latinLnBrk="0" marL="3219351" rtl="0">
        <a:spcBef>
          <a:spcPct val="20000"/>
        </a:spcBef>
        <a:buFont typeface="Arial" pitchFamily="34" charset="0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90570" eaLnBrk="1" hangingPunct="1" indent="-247642" latinLnBrk="0" marL="3714636" rtl="0">
        <a:spcBef>
          <a:spcPct val="20000"/>
        </a:spcBef>
        <a:buFont typeface="Arial" pitchFamily="34" charset="0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90570" eaLnBrk="1" hangingPunct="1" indent="-247642" latinLnBrk="0" marL="4209920" rtl="0">
        <a:spcBef>
          <a:spcPct val="20000"/>
        </a:spcBef>
        <a:buFont typeface="Arial" pitchFamily="34" charset="0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90570" eaLnBrk="1" hangingPunct="1" latinLnBrk="0" marL="0" rtl="0">
        <a:defRPr sz="195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90570" eaLnBrk="1" hangingPunct="1" latinLnBrk="0" marL="495285" rtl="0"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90570" eaLnBrk="1" hangingPunct="1" latinLnBrk="0" marL="990570" rtl="0">
        <a:defRPr sz="195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90570" eaLnBrk="1" hangingPunct="1" latinLnBrk="0" marL="1485854" rtl="0">
        <a:defRPr sz="195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90570" eaLnBrk="1" hangingPunct="1" latinLnBrk="0" marL="1981139" rtl="0">
        <a:defRPr sz="195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90570" eaLnBrk="1" hangingPunct="1" latinLnBrk="0" marL="2476424" rtl="0">
        <a:defRPr sz="195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90570" eaLnBrk="1" hangingPunct="1" latinLnBrk="0" marL="2971709" rtl="0">
        <a:defRPr sz="195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90570" eaLnBrk="1" hangingPunct="1" latinLnBrk="0" marL="3466993" rtl="0">
        <a:defRPr sz="195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90570" eaLnBrk="1" hangingPunct="1" latinLnBrk="0" marL="3962278" rtl="0">
        <a:defRPr sz="19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7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7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jpeg"/><Relationship Id="rId3" Type="http://schemas.openxmlformats.org/officeDocument/2006/relationships/slideLayout" Target="../slideLayouts/slideLayout7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slideLayout" Target="../slideLayouts/slideLayout7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6.jpe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9" Type="http://schemas.openxmlformats.org/officeDocument/2006/relationships/image" Target="../media/image13.png"/><Relationship Id="rId10" Type="http://schemas.openxmlformats.org/officeDocument/2006/relationships/image" Target="../media/image14.png"/><Relationship Id="rId11" Type="http://schemas.openxmlformats.org/officeDocument/2006/relationships/slideLayout" Target="../slideLayouts/slideLayout7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7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7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Google Shape;54;p13"/>
          <p:cNvPicPr preferRelativeResize="0">
            <a:picLocks/>
          </p:cNvPicPr>
          <p:nvPr/>
        </p:nvPicPr>
        <p:blipFill rotWithShape="1">
          <a:blip xmlns:r="http://schemas.openxmlformats.org/officeDocument/2006/relationships" r:embed="rId1"/>
          <a:srcRect/>
          <a:stretch>
            <a:fillRect/>
          </a:stretch>
        </p:blipFill>
        <p:spPr>
          <a:xfrm>
            <a:off x="0" y="5156438"/>
            <a:ext cx="11593513" cy="1701562"/>
          </a:xfrm>
          <a:prstGeom prst="rect"/>
          <a:noFill/>
          <a:ln>
            <a:noFill/>
          </a:ln>
        </p:spPr>
      </p:pic>
      <p:sp>
        <p:nvSpPr>
          <p:cNvPr id="1048584" name="TextBox 4"/>
          <p:cNvSpPr txBox="1"/>
          <p:nvPr/>
        </p:nvSpPr>
        <p:spPr>
          <a:xfrm>
            <a:off x="454411" y="2090173"/>
            <a:ext cx="10684692" cy="2186941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sz="2800" lang="en-US"/>
              <a:t>CLASS : UKG</a:t>
            </a:r>
          </a:p>
          <a:p>
            <a:r>
              <a:rPr b="1" dirty="0" sz="2800" lang="en-US"/>
              <a:t>SUBJECT :MATHS   </a:t>
            </a:r>
          </a:p>
          <a:p>
            <a:r>
              <a:rPr b="1" dirty="0" sz="2800" lang="en-US"/>
              <a:t>CHAPTER : 19</a:t>
            </a:r>
          </a:p>
          <a:p>
            <a:r>
              <a:rPr b="1" dirty="0" sz="2800" lang="en-US"/>
              <a:t>CHAPTER NAME- ADDITION</a:t>
            </a:r>
          </a:p>
          <a:p>
            <a:r>
              <a:rPr b="1" dirty="0" sz="2800" lang="en-US"/>
              <a:t>TOPIC : COUNT,ADD AND WRITE (NOTEBOOK WORK)	</a:t>
            </a:r>
            <a:endParaRPr b="1" dirty="0" sz="2800" lang="en-IN"/>
          </a:p>
        </p:txBody>
      </p:sp>
      <p:pic>
        <p:nvPicPr>
          <p:cNvPr id="2097153" name="Google Shape;55;p13"/>
          <p:cNvPicPr preferRelativeResize="0">
            <a:picLocks/>
          </p:cNvPicPr>
          <p:nvPr/>
        </p:nvPicPr>
        <p:blipFill rotWithShape="1">
          <a:blip xmlns:r="http://schemas.openxmlformats.org/officeDocument/2006/relationships" r:embed="rId2"/>
          <a:srcRect/>
          <a:stretch>
            <a:fillRect/>
          </a:stretch>
        </p:blipFill>
        <p:spPr>
          <a:xfrm>
            <a:off x="8577823" y="260648"/>
            <a:ext cx="2782443" cy="975844"/>
          </a:xfrm>
          <a:prstGeom prst="rect"/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Google Shape;55;p13"/>
          <p:cNvPicPr preferRelativeResize="0">
            <a:picLocks/>
          </p:cNvPicPr>
          <p:nvPr/>
        </p:nvPicPr>
        <p:blipFill rotWithShape="1">
          <a:blip xmlns:r="http://schemas.openxmlformats.org/officeDocument/2006/relationships" r:embed="rId1"/>
          <a:srcRect/>
          <a:stretch>
            <a:fillRect/>
          </a:stretch>
        </p:blipFill>
        <p:spPr>
          <a:xfrm>
            <a:off x="8830648" y="116632"/>
            <a:ext cx="2582439" cy="936104"/>
          </a:xfrm>
          <a:prstGeom prst="rect"/>
          <a:noFill/>
          <a:ln>
            <a:noFill/>
          </a:ln>
        </p:spPr>
      </p:pic>
      <p:sp>
        <p:nvSpPr>
          <p:cNvPr id="1048585" name="TextBox 1"/>
          <p:cNvSpPr txBox="1"/>
          <p:nvPr/>
        </p:nvSpPr>
        <p:spPr>
          <a:xfrm>
            <a:off x="1119508" y="2246505"/>
            <a:ext cx="9354497" cy="2225042"/>
          </a:xfrm>
          <a:prstGeom prst="rect"/>
          <a:solidFill>
            <a:srgbClr val="FF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 rtlCol="0" wrap="square">
            <a:spAutoFit/>
          </a:bodyPr>
          <a:p>
            <a:pPr algn="ctr"/>
            <a:r>
              <a:rPr b="1" dirty="0" sz="3600" lang="en-US"/>
              <a:t>TODAY’S TOPIC - ADDITION</a:t>
            </a:r>
          </a:p>
          <a:p>
            <a:pPr algn="ctr"/>
            <a:endParaRPr b="1" dirty="0" sz="3600" lang="en-US"/>
          </a:p>
          <a:p>
            <a:pPr algn="ctr"/>
            <a:r>
              <a:rPr b="1" dirty="0" sz="3600" lang="en-US"/>
              <a:t>ADDITION MEANS JOIN TOGETHER OR PUTTING TOGETHER</a:t>
            </a:r>
            <a:endParaRPr b="1" dirty="0" sz="3600" lang="en-IN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5" name="Google Shape;55;p13"/>
          <p:cNvPicPr preferRelativeResize="0">
            <a:picLocks/>
          </p:cNvPicPr>
          <p:nvPr/>
        </p:nvPicPr>
        <p:blipFill rotWithShape="1">
          <a:blip xmlns:r="http://schemas.openxmlformats.org/officeDocument/2006/relationships" r:embed="rId1"/>
          <a:srcRect/>
          <a:stretch>
            <a:fillRect/>
          </a:stretch>
        </p:blipFill>
        <p:spPr>
          <a:xfrm>
            <a:off x="8770491" y="116632"/>
            <a:ext cx="2696792" cy="1070074"/>
          </a:xfrm>
          <a:prstGeom prst="rect"/>
          <a:noFill/>
          <a:ln>
            <a:noFill/>
          </a:ln>
        </p:spPr>
      </p:pic>
      <p:sp>
        <p:nvSpPr>
          <p:cNvPr id="1048586" name="TextBox 2"/>
          <p:cNvSpPr txBox="1"/>
          <p:nvPr/>
        </p:nvSpPr>
        <p:spPr>
          <a:xfrm>
            <a:off x="260777" y="680417"/>
            <a:ext cx="5562134" cy="646331"/>
          </a:xfrm>
          <a:prstGeom prst="rect"/>
          <a:solidFill>
            <a:srgbClr val="B59BE9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wrap="square">
            <a:spAutoFit/>
          </a:bodyPr>
          <a:p>
            <a:r>
              <a:rPr b="1" dirty="0" sz="3600" lang="en-US">
                <a:solidFill>
                  <a:srgbClr val="FF0000"/>
                </a:solidFill>
              </a:rPr>
              <a:t>Count, add and write:</a:t>
            </a:r>
            <a:endParaRPr b="1" dirty="0" sz="3600" lang="en-IN">
              <a:solidFill>
                <a:srgbClr val="FF0000"/>
              </a:solidFill>
            </a:endParaRPr>
          </a:p>
        </p:txBody>
      </p:sp>
      <p:sp>
        <p:nvSpPr>
          <p:cNvPr id="1048587" name="TextBox 15"/>
          <p:cNvSpPr txBox="1"/>
          <p:nvPr/>
        </p:nvSpPr>
        <p:spPr>
          <a:xfrm>
            <a:off x="4693250" y="62993"/>
            <a:ext cx="1631342" cy="584775"/>
          </a:xfrm>
          <a:prstGeom prst="rect"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wrap="square">
            <a:spAutoFit/>
          </a:bodyPr>
          <a:p>
            <a:r>
              <a:rPr b="1" dirty="0" sz="3200" lang="en-US"/>
              <a:t> RECAP</a:t>
            </a:r>
            <a:endParaRPr b="1" dirty="0" sz="3200" lang="en-IN"/>
          </a:p>
        </p:txBody>
      </p:sp>
      <p:grpSp>
        <p:nvGrpSpPr>
          <p:cNvPr id="25" name="Group 16"/>
          <p:cNvGrpSpPr/>
          <p:nvPr/>
        </p:nvGrpSpPr>
        <p:grpSpPr>
          <a:xfrm>
            <a:off x="518245" y="1628800"/>
            <a:ext cx="3202438" cy="607322"/>
            <a:chOff x="416497" y="2008501"/>
            <a:chExt cx="3754175" cy="646332"/>
          </a:xfrm>
        </p:grpSpPr>
        <p:pic>
          <p:nvPicPr>
            <p:cNvPr id="2097156" name="Picture 2" descr="Beach Ball PNG Clipart | Beach ball, Clip art, Beach themed party"/>
            <p:cNvPicPr>
              <a:picLocks noChangeAspect="1" noChangeArrowheads="1"/>
            </p:cNvPicPr>
            <p:nvPr/>
          </p:nvPicPr>
          <p:blipFill>
            <a:blip xmlns:r="http://schemas.openxmlformats.org/officeDocument/2006/relationships" r:embed="rId2" cstate="print"/>
            <a:srcRect/>
            <a:stretch>
              <a:fillRect/>
            </a:stretch>
          </p:blipFill>
          <p:spPr bwMode="auto">
            <a:xfrm>
              <a:off x="416497" y="2028715"/>
              <a:ext cx="660303" cy="607321"/>
            </a:xfrm>
            <a:prstGeom prst="rect"/>
            <a:noFill/>
          </p:spPr>
        </p:pic>
        <p:pic>
          <p:nvPicPr>
            <p:cNvPr id="2097157" name="Picture 2" descr="Beach Ball PNG Clipart | Beach ball, Clip art, Beach themed party"/>
            <p:cNvPicPr>
              <a:picLocks noChangeAspect="1" noChangeArrowheads="1"/>
            </p:cNvPicPr>
            <p:nvPr/>
          </p:nvPicPr>
          <p:blipFill>
            <a:blip xmlns:r="http://schemas.openxmlformats.org/officeDocument/2006/relationships" r:embed="rId2" cstate="print"/>
            <a:srcRect/>
            <a:stretch>
              <a:fillRect/>
            </a:stretch>
          </p:blipFill>
          <p:spPr bwMode="auto">
            <a:xfrm>
              <a:off x="1194557" y="2047512"/>
              <a:ext cx="660303" cy="607321"/>
            </a:xfrm>
            <a:prstGeom prst="rect"/>
            <a:noFill/>
          </p:spPr>
        </p:pic>
        <p:pic>
          <p:nvPicPr>
            <p:cNvPr id="2097158" name="Picture 2" descr="Beach Ball PNG Clipart | Beach ball, Clip art, Beach themed party"/>
            <p:cNvPicPr>
              <a:picLocks noChangeAspect="1" noChangeArrowheads="1"/>
            </p:cNvPicPr>
            <p:nvPr/>
          </p:nvPicPr>
          <p:blipFill>
            <a:blip xmlns:r="http://schemas.openxmlformats.org/officeDocument/2006/relationships" r:embed="rId2" cstate="print"/>
            <a:srcRect/>
            <a:stretch>
              <a:fillRect/>
            </a:stretch>
          </p:blipFill>
          <p:spPr bwMode="auto">
            <a:xfrm>
              <a:off x="1972616" y="2028715"/>
              <a:ext cx="660303" cy="607321"/>
            </a:xfrm>
            <a:prstGeom prst="rect"/>
            <a:noFill/>
          </p:spPr>
        </p:pic>
        <p:pic>
          <p:nvPicPr>
            <p:cNvPr id="2097159" name="Picture 2" descr="Beach Ball PNG Clipart | Beach ball, Clip art, Beach themed party"/>
            <p:cNvPicPr>
              <a:picLocks noChangeAspect="1" noChangeArrowheads="1"/>
            </p:cNvPicPr>
            <p:nvPr/>
          </p:nvPicPr>
          <p:blipFill>
            <a:blip xmlns:r="http://schemas.openxmlformats.org/officeDocument/2006/relationships" r:embed="rId2" cstate="print"/>
            <a:srcRect/>
            <a:stretch>
              <a:fillRect/>
            </a:stretch>
          </p:blipFill>
          <p:spPr bwMode="auto">
            <a:xfrm>
              <a:off x="2750676" y="2020745"/>
              <a:ext cx="660303" cy="607321"/>
            </a:xfrm>
            <a:prstGeom prst="rect"/>
            <a:noFill/>
          </p:spPr>
        </p:pic>
        <p:pic>
          <p:nvPicPr>
            <p:cNvPr id="2097160" name="Picture 2" descr="Beach Ball PNG Clipart | Beach ball, Clip art, Beach themed party"/>
            <p:cNvPicPr>
              <a:picLocks noChangeAspect="1" noChangeArrowheads="1"/>
            </p:cNvPicPr>
            <p:nvPr/>
          </p:nvPicPr>
          <p:blipFill>
            <a:blip xmlns:r="http://schemas.openxmlformats.org/officeDocument/2006/relationships" r:embed="rId2" cstate="print"/>
            <a:srcRect/>
            <a:stretch>
              <a:fillRect/>
            </a:stretch>
          </p:blipFill>
          <p:spPr bwMode="auto">
            <a:xfrm>
              <a:off x="3510369" y="2008501"/>
              <a:ext cx="660303" cy="607321"/>
            </a:xfrm>
            <a:prstGeom prst="rect"/>
            <a:noFill/>
          </p:spPr>
        </p:pic>
      </p:grpSp>
      <p:pic>
        <p:nvPicPr>
          <p:cNvPr id="2097161" name="Picture 2" descr="Beach Ball PNG Clipart | Beach ball, Clip art, Beach themed party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 cstate="print"/>
          <a:srcRect/>
          <a:stretch>
            <a:fillRect/>
          </a:stretch>
        </p:blipFill>
        <p:spPr bwMode="auto">
          <a:xfrm>
            <a:off x="5008777" y="1900728"/>
            <a:ext cx="669867" cy="526437"/>
          </a:xfrm>
          <a:prstGeom prst="rect"/>
          <a:noFill/>
        </p:spPr>
      </p:pic>
      <p:sp>
        <p:nvSpPr>
          <p:cNvPr id="1048588" name="TextBox 22"/>
          <p:cNvSpPr txBox="1"/>
          <p:nvPr/>
        </p:nvSpPr>
        <p:spPr>
          <a:xfrm>
            <a:off x="4055825" y="1798496"/>
            <a:ext cx="669867" cy="646331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sz="3600" lang="en-US"/>
              <a:t> +</a:t>
            </a:r>
            <a:endParaRPr b="1" dirty="0" sz="3600" lang="en-IN"/>
          </a:p>
        </p:txBody>
      </p:sp>
      <p:grpSp>
        <p:nvGrpSpPr>
          <p:cNvPr id="26" name="Group 25"/>
          <p:cNvGrpSpPr/>
          <p:nvPr/>
        </p:nvGrpSpPr>
        <p:grpSpPr>
          <a:xfrm>
            <a:off x="518245" y="2241892"/>
            <a:ext cx="3202438" cy="607322"/>
            <a:chOff x="416497" y="2008501"/>
            <a:chExt cx="3754175" cy="646332"/>
          </a:xfrm>
        </p:grpSpPr>
        <p:pic>
          <p:nvPicPr>
            <p:cNvPr id="2097162" name="Picture 2" descr="Beach Ball PNG Clipart | Beach ball, Clip art, Beach themed party"/>
            <p:cNvPicPr>
              <a:picLocks noChangeAspect="1" noChangeArrowheads="1"/>
            </p:cNvPicPr>
            <p:nvPr/>
          </p:nvPicPr>
          <p:blipFill>
            <a:blip xmlns:r="http://schemas.openxmlformats.org/officeDocument/2006/relationships" r:embed="rId2" cstate="print"/>
            <a:srcRect/>
            <a:stretch>
              <a:fillRect/>
            </a:stretch>
          </p:blipFill>
          <p:spPr bwMode="auto">
            <a:xfrm>
              <a:off x="416497" y="2028715"/>
              <a:ext cx="660303" cy="607321"/>
            </a:xfrm>
            <a:prstGeom prst="rect"/>
            <a:noFill/>
          </p:spPr>
        </p:pic>
        <p:pic>
          <p:nvPicPr>
            <p:cNvPr id="2097163" name="Picture 2" descr="Beach Ball PNG Clipart | Beach ball, Clip art, Beach themed party"/>
            <p:cNvPicPr>
              <a:picLocks noChangeAspect="1" noChangeArrowheads="1"/>
            </p:cNvPicPr>
            <p:nvPr/>
          </p:nvPicPr>
          <p:blipFill>
            <a:blip xmlns:r="http://schemas.openxmlformats.org/officeDocument/2006/relationships" r:embed="rId2" cstate="print"/>
            <a:srcRect/>
            <a:stretch>
              <a:fillRect/>
            </a:stretch>
          </p:blipFill>
          <p:spPr bwMode="auto">
            <a:xfrm>
              <a:off x="1194557" y="2047512"/>
              <a:ext cx="660303" cy="607321"/>
            </a:xfrm>
            <a:prstGeom prst="rect"/>
            <a:noFill/>
          </p:spPr>
        </p:pic>
        <p:pic>
          <p:nvPicPr>
            <p:cNvPr id="2097164" name="Picture 2" descr="Beach Ball PNG Clipart | Beach ball, Clip art, Beach themed party"/>
            <p:cNvPicPr>
              <a:picLocks noChangeAspect="1" noChangeArrowheads="1"/>
            </p:cNvPicPr>
            <p:nvPr/>
          </p:nvPicPr>
          <p:blipFill>
            <a:blip xmlns:r="http://schemas.openxmlformats.org/officeDocument/2006/relationships" r:embed="rId2" cstate="print"/>
            <a:srcRect/>
            <a:stretch>
              <a:fillRect/>
            </a:stretch>
          </p:blipFill>
          <p:spPr bwMode="auto">
            <a:xfrm>
              <a:off x="1972616" y="2028715"/>
              <a:ext cx="660303" cy="607321"/>
            </a:xfrm>
            <a:prstGeom prst="rect"/>
            <a:noFill/>
          </p:spPr>
        </p:pic>
        <p:pic>
          <p:nvPicPr>
            <p:cNvPr id="2097165" name="Picture 2" descr="Beach Ball PNG Clipart | Beach ball, Clip art, Beach themed party"/>
            <p:cNvPicPr>
              <a:picLocks noChangeAspect="1" noChangeArrowheads="1"/>
            </p:cNvPicPr>
            <p:nvPr/>
          </p:nvPicPr>
          <p:blipFill>
            <a:blip xmlns:r="http://schemas.openxmlformats.org/officeDocument/2006/relationships" r:embed="rId2" cstate="print"/>
            <a:srcRect/>
            <a:stretch>
              <a:fillRect/>
            </a:stretch>
          </p:blipFill>
          <p:spPr bwMode="auto">
            <a:xfrm>
              <a:off x="2750676" y="2020745"/>
              <a:ext cx="660303" cy="607321"/>
            </a:xfrm>
            <a:prstGeom prst="rect"/>
            <a:noFill/>
          </p:spPr>
        </p:pic>
        <p:pic>
          <p:nvPicPr>
            <p:cNvPr id="2097166" name="Picture 2" descr="Beach Ball PNG Clipart | Beach ball, Clip art, Beach themed party"/>
            <p:cNvPicPr>
              <a:picLocks noChangeAspect="1" noChangeArrowheads="1"/>
            </p:cNvPicPr>
            <p:nvPr/>
          </p:nvPicPr>
          <p:blipFill>
            <a:blip xmlns:r="http://schemas.openxmlformats.org/officeDocument/2006/relationships" r:embed="rId2" cstate="print"/>
            <a:srcRect/>
            <a:stretch>
              <a:fillRect/>
            </a:stretch>
          </p:blipFill>
          <p:spPr bwMode="auto">
            <a:xfrm>
              <a:off x="3510369" y="2008501"/>
              <a:ext cx="660303" cy="607321"/>
            </a:xfrm>
            <a:prstGeom prst="rect"/>
            <a:noFill/>
          </p:spPr>
        </p:pic>
      </p:grpSp>
      <p:sp>
        <p:nvSpPr>
          <p:cNvPr id="1048589" name="TextBox 43"/>
          <p:cNvSpPr txBox="1"/>
          <p:nvPr/>
        </p:nvSpPr>
        <p:spPr>
          <a:xfrm>
            <a:off x="4055617" y="3551289"/>
            <a:ext cx="669867" cy="646331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sz="3600" lang="en-US"/>
              <a:t> +</a:t>
            </a:r>
            <a:endParaRPr b="1" dirty="0" sz="3600" lang="en-IN"/>
          </a:p>
        </p:txBody>
      </p:sp>
      <p:grpSp>
        <p:nvGrpSpPr>
          <p:cNvPr id="27" name="Group 65"/>
          <p:cNvGrpSpPr/>
          <p:nvPr/>
        </p:nvGrpSpPr>
        <p:grpSpPr>
          <a:xfrm>
            <a:off x="436985" y="3375693"/>
            <a:ext cx="3202438" cy="607322"/>
            <a:chOff x="416497" y="2008501"/>
            <a:chExt cx="3754175" cy="646332"/>
          </a:xfrm>
        </p:grpSpPr>
        <p:pic>
          <p:nvPicPr>
            <p:cNvPr id="2097167" name="Picture 2" descr="Beach Ball PNG Clipart | Beach ball, Clip art, Beach themed party"/>
            <p:cNvPicPr>
              <a:picLocks noChangeAspect="1" noChangeArrowheads="1"/>
            </p:cNvPicPr>
            <p:nvPr/>
          </p:nvPicPr>
          <p:blipFill>
            <a:blip xmlns:r="http://schemas.openxmlformats.org/officeDocument/2006/relationships" r:embed="rId2" cstate="print"/>
            <a:srcRect/>
            <a:stretch>
              <a:fillRect/>
            </a:stretch>
          </p:blipFill>
          <p:spPr bwMode="auto">
            <a:xfrm>
              <a:off x="416497" y="2028715"/>
              <a:ext cx="660303" cy="607321"/>
            </a:xfrm>
            <a:prstGeom prst="rect"/>
            <a:noFill/>
          </p:spPr>
        </p:pic>
        <p:pic>
          <p:nvPicPr>
            <p:cNvPr id="2097168" name="Picture 2" descr="Beach Ball PNG Clipart | Beach ball, Clip art, Beach themed party"/>
            <p:cNvPicPr>
              <a:picLocks noChangeAspect="1" noChangeArrowheads="1"/>
            </p:cNvPicPr>
            <p:nvPr/>
          </p:nvPicPr>
          <p:blipFill>
            <a:blip xmlns:r="http://schemas.openxmlformats.org/officeDocument/2006/relationships" r:embed="rId2" cstate="print"/>
            <a:srcRect/>
            <a:stretch>
              <a:fillRect/>
            </a:stretch>
          </p:blipFill>
          <p:spPr bwMode="auto">
            <a:xfrm>
              <a:off x="1194557" y="2047512"/>
              <a:ext cx="660303" cy="607321"/>
            </a:xfrm>
            <a:prstGeom prst="rect"/>
            <a:noFill/>
          </p:spPr>
        </p:pic>
        <p:pic>
          <p:nvPicPr>
            <p:cNvPr id="2097169" name="Picture 2" descr="Beach Ball PNG Clipart | Beach ball, Clip art, Beach themed party"/>
            <p:cNvPicPr>
              <a:picLocks noChangeAspect="1" noChangeArrowheads="1"/>
            </p:cNvPicPr>
            <p:nvPr/>
          </p:nvPicPr>
          <p:blipFill>
            <a:blip xmlns:r="http://schemas.openxmlformats.org/officeDocument/2006/relationships" r:embed="rId2" cstate="print"/>
            <a:srcRect/>
            <a:stretch>
              <a:fillRect/>
            </a:stretch>
          </p:blipFill>
          <p:spPr bwMode="auto">
            <a:xfrm>
              <a:off x="1972616" y="2028715"/>
              <a:ext cx="660303" cy="607321"/>
            </a:xfrm>
            <a:prstGeom prst="rect"/>
            <a:noFill/>
          </p:spPr>
        </p:pic>
        <p:pic>
          <p:nvPicPr>
            <p:cNvPr id="2097170" name="Picture 2" descr="Beach Ball PNG Clipart | Beach ball, Clip art, Beach themed party"/>
            <p:cNvPicPr>
              <a:picLocks noChangeAspect="1" noChangeArrowheads="1"/>
            </p:cNvPicPr>
            <p:nvPr/>
          </p:nvPicPr>
          <p:blipFill>
            <a:blip xmlns:r="http://schemas.openxmlformats.org/officeDocument/2006/relationships" r:embed="rId2" cstate="print"/>
            <a:srcRect/>
            <a:stretch>
              <a:fillRect/>
            </a:stretch>
          </p:blipFill>
          <p:spPr bwMode="auto">
            <a:xfrm>
              <a:off x="2750676" y="2020745"/>
              <a:ext cx="660303" cy="607321"/>
            </a:xfrm>
            <a:prstGeom prst="rect"/>
            <a:noFill/>
          </p:spPr>
        </p:pic>
        <p:pic>
          <p:nvPicPr>
            <p:cNvPr id="2097171" name="Picture 2" descr="Beach Ball PNG Clipart | Beach ball, Clip art, Beach themed party"/>
            <p:cNvPicPr>
              <a:picLocks noChangeAspect="1" noChangeArrowheads="1"/>
            </p:cNvPicPr>
            <p:nvPr/>
          </p:nvPicPr>
          <p:blipFill>
            <a:blip xmlns:r="http://schemas.openxmlformats.org/officeDocument/2006/relationships" r:embed="rId2" cstate="print"/>
            <a:srcRect/>
            <a:stretch>
              <a:fillRect/>
            </a:stretch>
          </p:blipFill>
          <p:spPr bwMode="auto">
            <a:xfrm>
              <a:off x="3510369" y="2008501"/>
              <a:ext cx="660303" cy="607321"/>
            </a:xfrm>
            <a:prstGeom prst="rect"/>
            <a:noFill/>
          </p:spPr>
        </p:pic>
      </p:grpSp>
      <p:grpSp>
        <p:nvGrpSpPr>
          <p:cNvPr id="28" name="Group 71"/>
          <p:cNvGrpSpPr/>
          <p:nvPr/>
        </p:nvGrpSpPr>
        <p:grpSpPr>
          <a:xfrm>
            <a:off x="448689" y="3946359"/>
            <a:ext cx="3202438" cy="607322"/>
            <a:chOff x="416497" y="2008501"/>
            <a:chExt cx="3754175" cy="646332"/>
          </a:xfrm>
        </p:grpSpPr>
        <p:pic>
          <p:nvPicPr>
            <p:cNvPr id="2097172" name="Picture 2" descr="Beach Ball PNG Clipart | Beach ball, Clip art, Beach themed party"/>
            <p:cNvPicPr>
              <a:picLocks noChangeAspect="1" noChangeArrowheads="1"/>
            </p:cNvPicPr>
            <p:nvPr/>
          </p:nvPicPr>
          <p:blipFill>
            <a:blip xmlns:r="http://schemas.openxmlformats.org/officeDocument/2006/relationships" r:embed="rId2" cstate="print"/>
            <a:srcRect/>
            <a:stretch>
              <a:fillRect/>
            </a:stretch>
          </p:blipFill>
          <p:spPr bwMode="auto">
            <a:xfrm>
              <a:off x="416497" y="2028715"/>
              <a:ext cx="660303" cy="607321"/>
            </a:xfrm>
            <a:prstGeom prst="rect"/>
            <a:noFill/>
          </p:spPr>
        </p:pic>
        <p:pic>
          <p:nvPicPr>
            <p:cNvPr id="2097173" name="Picture 2" descr="Beach Ball PNG Clipart | Beach ball, Clip art, Beach themed party"/>
            <p:cNvPicPr>
              <a:picLocks noChangeAspect="1" noChangeArrowheads="1"/>
            </p:cNvPicPr>
            <p:nvPr/>
          </p:nvPicPr>
          <p:blipFill>
            <a:blip xmlns:r="http://schemas.openxmlformats.org/officeDocument/2006/relationships" r:embed="rId2" cstate="print"/>
            <a:srcRect/>
            <a:stretch>
              <a:fillRect/>
            </a:stretch>
          </p:blipFill>
          <p:spPr bwMode="auto">
            <a:xfrm>
              <a:off x="1194557" y="2047512"/>
              <a:ext cx="660303" cy="607321"/>
            </a:xfrm>
            <a:prstGeom prst="rect"/>
            <a:noFill/>
          </p:spPr>
        </p:pic>
        <p:pic>
          <p:nvPicPr>
            <p:cNvPr id="2097174" name="Picture 2" descr="Beach Ball PNG Clipart | Beach ball, Clip art, Beach themed party"/>
            <p:cNvPicPr>
              <a:picLocks noChangeAspect="1" noChangeArrowheads="1"/>
            </p:cNvPicPr>
            <p:nvPr/>
          </p:nvPicPr>
          <p:blipFill>
            <a:blip xmlns:r="http://schemas.openxmlformats.org/officeDocument/2006/relationships" r:embed="rId2" cstate="print"/>
            <a:srcRect/>
            <a:stretch>
              <a:fillRect/>
            </a:stretch>
          </p:blipFill>
          <p:spPr bwMode="auto">
            <a:xfrm>
              <a:off x="1972616" y="2028715"/>
              <a:ext cx="660303" cy="607321"/>
            </a:xfrm>
            <a:prstGeom prst="rect"/>
            <a:noFill/>
          </p:spPr>
        </p:pic>
        <p:pic>
          <p:nvPicPr>
            <p:cNvPr id="2097175" name="Picture 2" descr="Beach Ball PNG Clipart | Beach ball, Clip art, Beach themed party"/>
            <p:cNvPicPr>
              <a:picLocks noChangeAspect="1" noChangeArrowheads="1"/>
            </p:cNvPicPr>
            <p:nvPr/>
          </p:nvPicPr>
          <p:blipFill>
            <a:blip xmlns:r="http://schemas.openxmlformats.org/officeDocument/2006/relationships" r:embed="rId2" cstate="print"/>
            <a:srcRect/>
            <a:stretch>
              <a:fillRect/>
            </a:stretch>
          </p:blipFill>
          <p:spPr bwMode="auto">
            <a:xfrm>
              <a:off x="2750676" y="2020745"/>
              <a:ext cx="660303" cy="607321"/>
            </a:xfrm>
            <a:prstGeom prst="rect"/>
            <a:noFill/>
          </p:spPr>
        </p:pic>
        <p:pic>
          <p:nvPicPr>
            <p:cNvPr id="2097176" name="Picture 2" descr="Beach Ball PNG Clipart | Beach ball, Clip art, Beach themed party"/>
            <p:cNvPicPr>
              <a:picLocks noChangeAspect="1" noChangeArrowheads="1"/>
            </p:cNvPicPr>
            <p:nvPr/>
          </p:nvPicPr>
          <p:blipFill>
            <a:blip xmlns:r="http://schemas.openxmlformats.org/officeDocument/2006/relationships" r:embed="rId2" cstate="print"/>
            <a:srcRect/>
            <a:stretch>
              <a:fillRect/>
            </a:stretch>
          </p:blipFill>
          <p:spPr bwMode="auto">
            <a:xfrm>
              <a:off x="3510369" y="2008501"/>
              <a:ext cx="660303" cy="607321"/>
            </a:xfrm>
            <a:prstGeom prst="rect"/>
            <a:noFill/>
          </p:spPr>
        </p:pic>
      </p:grpSp>
      <p:pic>
        <p:nvPicPr>
          <p:cNvPr id="2097177" name="Picture 2" descr="Beach Ball PNG Clipart | Beach ball, Clip art, Beach themed party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 cstate="print"/>
          <a:srcRect/>
          <a:stretch>
            <a:fillRect/>
          </a:stretch>
        </p:blipFill>
        <p:spPr bwMode="auto">
          <a:xfrm>
            <a:off x="4764378" y="3661027"/>
            <a:ext cx="669867" cy="526437"/>
          </a:xfrm>
          <a:prstGeom prst="rect"/>
          <a:noFill/>
        </p:spPr>
      </p:pic>
      <p:sp>
        <p:nvSpPr>
          <p:cNvPr id="1048590" name="TextBox 80"/>
          <p:cNvSpPr txBox="1"/>
          <p:nvPr/>
        </p:nvSpPr>
        <p:spPr>
          <a:xfrm>
            <a:off x="1496796" y="3551291"/>
            <a:ext cx="929673" cy="369332"/>
          </a:xfrm>
          <a:prstGeom prst="rect"/>
          <a:noFill/>
        </p:spPr>
        <p:txBody>
          <a:bodyPr rtlCol="0" wrap="square">
            <a:spAutoFit/>
          </a:bodyPr>
          <a:p>
            <a:endParaRPr dirty="0" lang="en-IN"/>
          </a:p>
        </p:txBody>
      </p:sp>
      <p:sp>
        <p:nvSpPr>
          <p:cNvPr id="1048591" name="TextBox 81"/>
          <p:cNvSpPr txBox="1"/>
          <p:nvPr/>
        </p:nvSpPr>
        <p:spPr>
          <a:xfrm>
            <a:off x="1556744" y="5931893"/>
            <a:ext cx="929673" cy="369332"/>
          </a:xfrm>
          <a:prstGeom prst="rect"/>
          <a:noFill/>
        </p:spPr>
        <p:txBody>
          <a:bodyPr rtlCol="0" wrap="square">
            <a:spAutoFit/>
          </a:bodyPr>
          <a:p>
            <a:endParaRPr dirty="0" lang="en-IN"/>
          </a:p>
        </p:txBody>
      </p:sp>
      <p:grpSp>
        <p:nvGrpSpPr>
          <p:cNvPr id="29" name="Group 88"/>
          <p:cNvGrpSpPr/>
          <p:nvPr/>
        </p:nvGrpSpPr>
        <p:grpSpPr>
          <a:xfrm>
            <a:off x="487450" y="5970901"/>
            <a:ext cx="3202438" cy="607322"/>
            <a:chOff x="416497" y="2008501"/>
            <a:chExt cx="3754175" cy="646332"/>
          </a:xfrm>
        </p:grpSpPr>
        <p:pic>
          <p:nvPicPr>
            <p:cNvPr id="2097178" name="Picture 2" descr="Beach Ball PNG Clipart | Beach ball, Clip art, Beach themed party"/>
            <p:cNvPicPr>
              <a:picLocks noChangeAspect="1" noChangeArrowheads="1"/>
            </p:cNvPicPr>
            <p:nvPr/>
          </p:nvPicPr>
          <p:blipFill>
            <a:blip xmlns:r="http://schemas.openxmlformats.org/officeDocument/2006/relationships" r:embed="rId2" cstate="print"/>
            <a:srcRect/>
            <a:stretch>
              <a:fillRect/>
            </a:stretch>
          </p:blipFill>
          <p:spPr bwMode="auto">
            <a:xfrm>
              <a:off x="416497" y="2028715"/>
              <a:ext cx="660303" cy="607321"/>
            </a:xfrm>
            <a:prstGeom prst="rect"/>
            <a:noFill/>
          </p:spPr>
        </p:pic>
        <p:pic>
          <p:nvPicPr>
            <p:cNvPr id="2097179" name="Picture 2" descr="Beach Ball PNG Clipart | Beach ball, Clip art, Beach themed party"/>
            <p:cNvPicPr>
              <a:picLocks noChangeAspect="1" noChangeArrowheads="1"/>
            </p:cNvPicPr>
            <p:nvPr/>
          </p:nvPicPr>
          <p:blipFill>
            <a:blip xmlns:r="http://schemas.openxmlformats.org/officeDocument/2006/relationships" r:embed="rId2" cstate="print"/>
            <a:srcRect/>
            <a:stretch>
              <a:fillRect/>
            </a:stretch>
          </p:blipFill>
          <p:spPr bwMode="auto">
            <a:xfrm>
              <a:off x="1194557" y="2047512"/>
              <a:ext cx="660303" cy="607321"/>
            </a:xfrm>
            <a:prstGeom prst="rect"/>
            <a:noFill/>
          </p:spPr>
        </p:pic>
        <p:pic>
          <p:nvPicPr>
            <p:cNvPr id="2097180" name="Picture 2" descr="Beach Ball PNG Clipart | Beach ball, Clip art, Beach themed party"/>
            <p:cNvPicPr>
              <a:picLocks noChangeAspect="1" noChangeArrowheads="1"/>
            </p:cNvPicPr>
            <p:nvPr/>
          </p:nvPicPr>
          <p:blipFill>
            <a:blip xmlns:r="http://schemas.openxmlformats.org/officeDocument/2006/relationships" r:embed="rId2" cstate="print"/>
            <a:srcRect/>
            <a:stretch>
              <a:fillRect/>
            </a:stretch>
          </p:blipFill>
          <p:spPr bwMode="auto">
            <a:xfrm>
              <a:off x="1972616" y="2028715"/>
              <a:ext cx="660303" cy="607321"/>
            </a:xfrm>
            <a:prstGeom prst="rect"/>
            <a:noFill/>
          </p:spPr>
        </p:pic>
        <p:pic>
          <p:nvPicPr>
            <p:cNvPr id="2097181" name="Picture 2" descr="Beach Ball PNG Clipart | Beach ball, Clip art, Beach themed party"/>
            <p:cNvPicPr>
              <a:picLocks noChangeAspect="1" noChangeArrowheads="1"/>
            </p:cNvPicPr>
            <p:nvPr/>
          </p:nvPicPr>
          <p:blipFill>
            <a:blip xmlns:r="http://schemas.openxmlformats.org/officeDocument/2006/relationships" r:embed="rId2" cstate="print"/>
            <a:srcRect/>
            <a:stretch>
              <a:fillRect/>
            </a:stretch>
          </p:blipFill>
          <p:spPr bwMode="auto">
            <a:xfrm>
              <a:off x="2750676" y="2020745"/>
              <a:ext cx="660303" cy="607321"/>
            </a:xfrm>
            <a:prstGeom prst="rect"/>
            <a:noFill/>
          </p:spPr>
        </p:pic>
        <p:pic>
          <p:nvPicPr>
            <p:cNvPr id="2097182" name="Picture 2" descr="Beach Ball PNG Clipart | Beach ball, Clip art, Beach themed party"/>
            <p:cNvPicPr>
              <a:picLocks noChangeAspect="1" noChangeArrowheads="1"/>
            </p:cNvPicPr>
            <p:nvPr/>
          </p:nvPicPr>
          <p:blipFill>
            <a:blip xmlns:r="http://schemas.openxmlformats.org/officeDocument/2006/relationships" r:embed="rId2" cstate="print"/>
            <a:srcRect/>
            <a:stretch>
              <a:fillRect/>
            </a:stretch>
          </p:blipFill>
          <p:spPr bwMode="auto">
            <a:xfrm>
              <a:off x="3510369" y="2008501"/>
              <a:ext cx="660303" cy="607321"/>
            </a:xfrm>
            <a:prstGeom prst="rect"/>
            <a:noFill/>
          </p:spPr>
        </p:pic>
      </p:grpSp>
      <p:grpSp>
        <p:nvGrpSpPr>
          <p:cNvPr id="30" name="Group 94"/>
          <p:cNvGrpSpPr/>
          <p:nvPr/>
        </p:nvGrpSpPr>
        <p:grpSpPr>
          <a:xfrm>
            <a:off x="436985" y="5336588"/>
            <a:ext cx="3202438" cy="607322"/>
            <a:chOff x="416497" y="2008501"/>
            <a:chExt cx="3754175" cy="646332"/>
          </a:xfrm>
        </p:grpSpPr>
        <p:pic>
          <p:nvPicPr>
            <p:cNvPr id="2097183" name="Picture 2" descr="Beach Ball PNG Clipart | Beach ball, Clip art, Beach themed party"/>
            <p:cNvPicPr>
              <a:picLocks noChangeAspect="1" noChangeArrowheads="1"/>
            </p:cNvPicPr>
            <p:nvPr/>
          </p:nvPicPr>
          <p:blipFill>
            <a:blip xmlns:r="http://schemas.openxmlformats.org/officeDocument/2006/relationships" r:embed="rId2" cstate="print"/>
            <a:srcRect/>
            <a:stretch>
              <a:fillRect/>
            </a:stretch>
          </p:blipFill>
          <p:spPr bwMode="auto">
            <a:xfrm>
              <a:off x="416497" y="2028715"/>
              <a:ext cx="660303" cy="607321"/>
            </a:xfrm>
            <a:prstGeom prst="rect"/>
            <a:noFill/>
          </p:spPr>
        </p:pic>
        <p:pic>
          <p:nvPicPr>
            <p:cNvPr id="2097184" name="Picture 2" descr="Beach Ball PNG Clipart | Beach ball, Clip art, Beach themed party"/>
            <p:cNvPicPr>
              <a:picLocks noChangeAspect="1" noChangeArrowheads="1"/>
            </p:cNvPicPr>
            <p:nvPr/>
          </p:nvPicPr>
          <p:blipFill>
            <a:blip xmlns:r="http://schemas.openxmlformats.org/officeDocument/2006/relationships" r:embed="rId2" cstate="print"/>
            <a:srcRect/>
            <a:stretch>
              <a:fillRect/>
            </a:stretch>
          </p:blipFill>
          <p:spPr bwMode="auto">
            <a:xfrm>
              <a:off x="1194557" y="2047512"/>
              <a:ext cx="660303" cy="607321"/>
            </a:xfrm>
            <a:prstGeom prst="rect"/>
            <a:noFill/>
          </p:spPr>
        </p:pic>
        <p:pic>
          <p:nvPicPr>
            <p:cNvPr id="2097185" name="Picture 2" descr="Beach Ball PNG Clipart | Beach ball, Clip art, Beach themed party"/>
            <p:cNvPicPr>
              <a:picLocks noChangeAspect="1" noChangeArrowheads="1"/>
            </p:cNvPicPr>
            <p:nvPr/>
          </p:nvPicPr>
          <p:blipFill>
            <a:blip xmlns:r="http://schemas.openxmlformats.org/officeDocument/2006/relationships" r:embed="rId2" cstate="print"/>
            <a:srcRect/>
            <a:stretch>
              <a:fillRect/>
            </a:stretch>
          </p:blipFill>
          <p:spPr bwMode="auto">
            <a:xfrm>
              <a:off x="1972616" y="2028715"/>
              <a:ext cx="660303" cy="607321"/>
            </a:xfrm>
            <a:prstGeom prst="rect"/>
            <a:noFill/>
          </p:spPr>
        </p:pic>
        <p:pic>
          <p:nvPicPr>
            <p:cNvPr id="2097186" name="Picture 2" descr="Beach Ball PNG Clipart | Beach ball, Clip art, Beach themed party"/>
            <p:cNvPicPr>
              <a:picLocks noChangeAspect="1" noChangeArrowheads="1"/>
            </p:cNvPicPr>
            <p:nvPr/>
          </p:nvPicPr>
          <p:blipFill>
            <a:blip xmlns:r="http://schemas.openxmlformats.org/officeDocument/2006/relationships" r:embed="rId2" cstate="print"/>
            <a:srcRect/>
            <a:stretch>
              <a:fillRect/>
            </a:stretch>
          </p:blipFill>
          <p:spPr bwMode="auto">
            <a:xfrm>
              <a:off x="2750676" y="2020745"/>
              <a:ext cx="660303" cy="607321"/>
            </a:xfrm>
            <a:prstGeom prst="rect"/>
            <a:noFill/>
          </p:spPr>
        </p:pic>
        <p:pic>
          <p:nvPicPr>
            <p:cNvPr id="2097187" name="Picture 2" descr="Beach Ball PNG Clipart | Beach ball, Clip art, Beach themed party"/>
            <p:cNvPicPr>
              <a:picLocks noChangeAspect="1" noChangeArrowheads="1"/>
            </p:cNvPicPr>
            <p:nvPr/>
          </p:nvPicPr>
          <p:blipFill>
            <a:blip xmlns:r="http://schemas.openxmlformats.org/officeDocument/2006/relationships" r:embed="rId2" cstate="print"/>
            <a:srcRect/>
            <a:stretch>
              <a:fillRect/>
            </a:stretch>
          </p:blipFill>
          <p:spPr bwMode="auto">
            <a:xfrm>
              <a:off x="3510369" y="2008501"/>
              <a:ext cx="660303" cy="607321"/>
            </a:xfrm>
            <a:prstGeom prst="rect"/>
            <a:noFill/>
          </p:spPr>
        </p:pic>
      </p:grpSp>
      <p:pic>
        <p:nvPicPr>
          <p:cNvPr id="2097188" name="Picture 2" descr="Beach Ball PNG Clipart | Beach ball, Clip art, Beach themed party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 cstate="print"/>
          <a:srcRect/>
          <a:stretch>
            <a:fillRect/>
          </a:stretch>
        </p:blipFill>
        <p:spPr bwMode="auto">
          <a:xfrm>
            <a:off x="5487977" y="3645024"/>
            <a:ext cx="669867" cy="526437"/>
          </a:xfrm>
          <a:prstGeom prst="rect"/>
          <a:noFill/>
        </p:spPr>
      </p:pic>
      <p:pic>
        <p:nvPicPr>
          <p:cNvPr id="2097189" name="Picture 2" descr="Beach Ball PNG Clipart | Beach ball, Clip art, Beach themed party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 cstate="print"/>
          <a:srcRect/>
          <a:stretch>
            <a:fillRect/>
          </a:stretch>
        </p:blipFill>
        <p:spPr bwMode="auto">
          <a:xfrm>
            <a:off x="6553427" y="5894578"/>
            <a:ext cx="632404" cy="572152"/>
          </a:xfrm>
          <a:prstGeom prst="rect"/>
          <a:noFill/>
        </p:spPr>
      </p:pic>
      <p:sp>
        <p:nvSpPr>
          <p:cNvPr id="1048592" name="TextBox 103"/>
          <p:cNvSpPr txBox="1"/>
          <p:nvPr/>
        </p:nvSpPr>
        <p:spPr>
          <a:xfrm>
            <a:off x="6399817" y="1780834"/>
            <a:ext cx="490632" cy="646331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sz="3600" lang="en-US"/>
              <a:t>=</a:t>
            </a:r>
            <a:endParaRPr b="1" dirty="0" sz="3600" lang="en-IN"/>
          </a:p>
        </p:txBody>
      </p:sp>
      <p:sp>
        <p:nvSpPr>
          <p:cNvPr id="1048593" name="TextBox 104"/>
          <p:cNvSpPr txBox="1"/>
          <p:nvPr/>
        </p:nvSpPr>
        <p:spPr>
          <a:xfrm>
            <a:off x="6940516" y="3634697"/>
            <a:ext cx="490632" cy="646331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sz="3600" lang="en-US"/>
              <a:t>=</a:t>
            </a:r>
            <a:endParaRPr b="1" dirty="0" sz="3600" lang="en-IN"/>
          </a:p>
        </p:txBody>
      </p:sp>
      <p:sp>
        <p:nvSpPr>
          <p:cNvPr id="1048594" name="TextBox 105"/>
          <p:cNvSpPr txBox="1"/>
          <p:nvPr/>
        </p:nvSpPr>
        <p:spPr>
          <a:xfrm>
            <a:off x="8034544" y="5640558"/>
            <a:ext cx="490632" cy="646331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sz="3600" lang="en-US"/>
              <a:t>=</a:t>
            </a:r>
            <a:endParaRPr b="1" dirty="0" sz="3600" lang="en-IN"/>
          </a:p>
        </p:txBody>
      </p:sp>
      <p:sp>
        <p:nvSpPr>
          <p:cNvPr id="1048595" name="TextBox 108"/>
          <p:cNvSpPr txBox="1"/>
          <p:nvPr/>
        </p:nvSpPr>
        <p:spPr>
          <a:xfrm>
            <a:off x="4055825" y="5558789"/>
            <a:ext cx="669867" cy="646331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sz="3600" lang="en-US"/>
              <a:t> +</a:t>
            </a:r>
            <a:endParaRPr b="1" dirty="0" sz="3600" lang="en-IN"/>
          </a:p>
        </p:txBody>
      </p:sp>
      <p:pic>
        <p:nvPicPr>
          <p:cNvPr id="2097190" name="Picture 2" descr="Beach Ball PNG Clipart | Beach ball, Clip art, Beach themed party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 cstate="print"/>
          <a:srcRect/>
          <a:stretch>
            <a:fillRect/>
          </a:stretch>
        </p:blipFill>
        <p:spPr bwMode="auto">
          <a:xfrm>
            <a:off x="6221882" y="3656836"/>
            <a:ext cx="669867" cy="526437"/>
          </a:xfrm>
          <a:prstGeom prst="rect"/>
          <a:noFill/>
        </p:spPr>
      </p:pic>
      <p:grpSp>
        <p:nvGrpSpPr>
          <p:cNvPr id="31" name="Group 79"/>
          <p:cNvGrpSpPr/>
          <p:nvPr/>
        </p:nvGrpSpPr>
        <p:grpSpPr>
          <a:xfrm>
            <a:off x="4802469" y="5299932"/>
            <a:ext cx="3202438" cy="607322"/>
            <a:chOff x="416497" y="2008501"/>
            <a:chExt cx="3754175" cy="646332"/>
          </a:xfrm>
        </p:grpSpPr>
        <p:pic>
          <p:nvPicPr>
            <p:cNvPr id="2097191" name="Picture 2" descr="Beach Ball PNG Clipart | Beach ball, Clip art, Beach themed party"/>
            <p:cNvPicPr>
              <a:picLocks noChangeAspect="1" noChangeArrowheads="1"/>
            </p:cNvPicPr>
            <p:nvPr/>
          </p:nvPicPr>
          <p:blipFill>
            <a:blip xmlns:r="http://schemas.openxmlformats.org/officeDocument/2006/relationships" r:embed="rId2" cstate="print"/>
            <a:srcRect/>
            <a:stretch>
              <a:fillRect/>
            </a:stretch>
          </p:blipFill>
          <p:spPr bwMode="auto">
            <a:xfrm>
              <a:off x="416497" y="2028715"/>
              <a:ext cx="660303" cy="607321"/>
            </a:xfrm>
            <a:prstGeom prst="rect"/>
            <a:noFill/>
          </p:spPr>
        </p:pic>
        <p:pic>
          <p:nvPicPr>
            <p:cNvPr id="2097192" name="Picture 2" descr="Beach Ball PNG Clipart | Beach ball, Clip art, Beach themed party"/>
            <p:cNvPicPr>
              <a:picLocks noChangeAspect="1" noChangeArrowheads="1"/>
            </p:cNvPicPr>
            <p:nvPr/>
          </p:nvPicPr>
          <p:blipFill>
            <a:blip xmlns:r="http://schemas.openxmlformats.org/officeDocument/2006/relationships" r:embed="rId2" cstate="print"/>
            <a:srcRect/>
            <a:stretch>
              <a:fillRect/>
            </a:stretch>
          </p:blipFill>
          <p:spPr bwMode="auto">
            <a:xfrm>
              <a:off x="1194557" y="2047512"/>
              <a:ext cx="660303" cy="607321"/>
            </a:xfrm>
            <a:prstGeom prst="rect"/>
            <a:noFill/>
          </p:spPr>
        </p:pic>
        <p:pic>
          <p:nvPicPr>
            <p:cNvPr id="2097193" name="Picture 2" descr="Beach Ball PNG Clipart | Beach ball, Clip art, Beach themed party"/>
            <p:cNvPicPr>
              <a:picLocks noChangeAspect="1" noChangeArrowheads="1"/>
            </p:cNvPicPr>
            <p:nvPr/>
          </p:nvPicPr>
          <p:blipFill>
            <a:blip xmlns:r="http://schemas.openxmlformats.org/officeDocument/2006/relationships" r:embed="rId2" cstate="print"/>
            <a:srcRect/>
            <a:stretch>
              <a:fillRect/>
            </a:stretch>
          </p:blipFill>
          <p:spPr bwMode="auto">
            <a:xfrm>
              <a:off x="1972616" y="2028715"/>
              <a:ext cx="660303" cy="607321"/>
            </a:xfrm>
            <a:prstGeom prst="rect"/>
            <a:noFill/>
          </p:spPr>
        </p:pic>
        <p:pic>
          <p:nvPicPr>
            <p:cNvPr id="2097194" name="Picture 2" descr="Beach Ball PNG Clipart | Beach ball, Clip art, Beach themed party"/>
            <p:cNvPicPr>
              <a:picLocks noChangeAspect="1" noChangeArrowheads="1"/>
            </p:cNvPicPr>
            <p:nvPr/>
          </p:nvPicPr>
          <p:blipFill>
            <a:blip xmlns:r="http://schemas.openxmlformats.org/officeDocument/2006/relationships" r:embed="rId2" cstate="print"/>
            <a:srcRect/>
            <a:stretch>
              <a:fillRect/>
            </a:stretch>
          </p:blipFill>
          <p:spPr bwMode="auto">
            <a:xfrm>
              <a:off x="2750676" y="2020745"/>
              <a:ext cx="660303" cy="607321"/>
            </a:xfrm>
            <a:prstGeom prst="rect"/>
            <a:noFill/>
          </p:spPr>
        </p:pic>
        <p:pic>
          <p:nvPicPr>
            <p:cNvPr id="2097195" name="Picture 2" descr="Beach Ball PNG Clipart | Beach ball, Clip art, Beach themed party"/>
            <p:cNvPicPr>
              <a:picLocks noChangeAspect="1" noChangeArrowheads="1"/>
            </p:cNvPicPr>
            <p:nvPr/>
          </p:nvPicPr>
          <p:blipFill>
            <a:blip xmlns:r="http://schemas.openxmlformats.org/officeDocument/2006/relationships" r:embed="rId2" cstate="print"/>
            <a:srcRect/>
            <a:stretch>
              <a:fillRect/>
            </a:stretch>
          </p:blipFill>
          <p:spPr bwMode="auto">
            <a:xfrm>
              <a:off x="3510369" y="2008501"/>
              <a:ext cx="660303" cy="607321"/>
            </a:xfrm>
            <a:prstGeom prst="rect"/>
            <a:noFill/>
          </p:spPr>
        </p:pic>
      </p:grpSp>
      <p:pic>
        <p:nvPicPr>
          <p:cNvPr id="2097196" name="Picture 2" descr="Beach Ball PNG Clipart | Beach ball, Clip art, Beach themed party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 cstate="print"/>
          <a:srcRect/>
          <a:stretch>
            <a:fillRect/>
          </a:stretch>
        </p:blipFill>
        <p:spPr bwMode="auto">
          <a:xfrm>
            <a:off x="5876213" y="5896064"/>
            <a:ext cx="563260" cy="570666"/>
          </a:xfrm>
          <a:prstGeom prst="rect"/>
          <a:noFill/>
        </p:spPr>
      </p:pic>
      <p:pic>
        <p:nvPicPr>
          <p:cNvPr id="2097197" name="Picture 2" descr="Beach Ball PNG Clipart | Beach ball, Clip art, Beach themed party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 cstate="print"/>
          <a:srcRect/>
          <a:stretch>
            <a:fillRect/>
          </a:stretch>
        </p:blipFill>
        <p:spPr bwMode="auto">
          <a:xfrm>
            <a:off x="5115383" y="5870598"/>
            <a:ext cx="563260" cy="570666"/>
          </a:xfrm>
          <a:prstGeom prst="rect"/>
          <a:noFill/>
        </p:spPr>
      </p:pic>
      <p:sp>
        <p:nvSpPr>
          <p:cNvPr id="1048596" name="TextBox 1"/>
          <p:cNvSpPr txBox="1"/>
          <p:nvPr/>
        </p:nvSpPr>
        <p:spPr>
          <a:xfrm>
            <a:off x="7213269" y="1869531"/>
            <a:ext cx="3050049" cy="523220"/>
          </a:xfrm>
          <a:prstGeom prst="rect"/>
          <a:solidFill>
            <a:srgbClr val="FFC000"/>
          </a:solidFill>
          <a:effectLst/>
        </p:spPr>
        <p:txBody>
          <a:bodyPr rtlCol="0" wrap="square">
            <a:spAutoFit/>
          </a:bodyPr>
          <a:p>
            <a:r>
              <a:rPr dirty="0" sz="2800" lang="en-IN"/>
              <a:t>10   +   1    =    11</a:t>
            </a:r>
          </a:p>
        </p:txBody>
      </p:sp>
      <p:sp>
        <p:nvSpPr>
          <p:cNvPr id="1048597" name="TextBox 116"/>
          <p:cNvSpPr txBox="1"/>
          <p:nvPr/>
        </p:nvSpPr>
        <p:spPr>
          <a:xfrm>
            <a:off x="7692206" y="3717868"/>
            <a:ext cx="3050049" cy="523220"/>
          </a:xfrm>
          <a:prstGeom prst="rect"/>
          <a:solidFill>
            <a:srgbClr val="FFC000"/>
          </a:solidFill>
          <a:effectLst/>
        </p:spPr>
        <p:txBody>
          <a:bodyPr rtlCol="0" wrap="square">
            <a:spAutoFit/>
          </a:bodyPr>
          <a:p>
            <a:r>
              <a:rPr dirty="0" sz="2800" lang="en-IN"/>
              <a:t>10   +   3    =    13</a:t>
            </a:r>
          </a:p>
        </p:txBody>
      </p:sp>
      <p:sp>
        <p:nvSpPr>
          <p:cNvPr id="1048598" name="TextBox 117"/>
          <p:cNvSpPr txBox="1"/>
          <p:nvPr/>
        </p:nvSpPr>
        <p:spPr>
          <a:xfrm>
            <a:off x="8525176" y="5709291"/>
            <a:ext cx="2942108" cy="523220"/>
          </a:xfrm>
          <a:prstGeom prst="rect"/>
          <a:solidFill>
            <a:srgbClr val="FFC000"/>
          </a:solidFill>
          <a:effectLst/>
        </p:spPr>
        <p:txBody>
          <a:bodyPr rtlCol="0" wrap="square">
            <a:spAutoFit/>
          </a:bodyPr>
          <a:p>
            <a:r>
              <a:rPr dirty="0" sz="2800" lang="en-IN"/>
              <a:t>10   +   8    =  18</a:t>
            </a: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7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>
                      <p:stCondLst>
                        <p:cond delay="indefinite"/>
                      </p:stCondLst>
                      <p:childTnLst>
                        <p:par>
                          <p:cTn fill="hold" id="1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1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id="15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7">
                      <p:stCondLst>
                        <p:cond delay="indefinite"/>
                      </p:stCondLst>
                      <p:childTnLst>
                        <p:par>
                          <p:cTn fill="hold" id="1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9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1">
                      <p:stCondLst>
                        <p:cond delay="indefinite"/>
                      </p:stCondLst>
                      <p:childTnLst>
                        <p:par>
                          <p:cTn fill="hold" id="2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3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25"/>
                                        <p:tgtEl>
                                          <p:spTgt spid="1048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6">
                      <p:stCondLst>
                        <p:cond delay="indefinite"/>
                      </p:stCondLst>
                      <p:childTnLst>
                        <p:par>
                          <p:cTn fill="hold" id="27">
                            <p:stCondLst>
                              <p:cond delay="0"/>
                            </p:stCondLst>
                            <p:childTnLst>
                              <p:par>
                                <p:cTn fill="hold" id="28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30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2">
                      <p:stCondLst>
                        <p:cond delay="indefinite"/>
                      </p:stCondLst>
                      <p:childTnLst>
                        <p:par>
                          <p:cTn fill="hold" id="33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4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6">
                      <p:stCondLst>
                        <p:cond delay="indefinite"/>
                      </p:stCondLst>
                      <p:childTnLst>
                        <p:par>
                          <p:cTn fill="hold" id="37">
                            <p:stCondLst>
                              <p:cond delay="0"/>
                            </p:stCondLst>
                            <p:childTnLst>
                              <p:par>
                                <p:cTn fill="hold" id="38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40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42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4">
                      <p:stCondLst>
                        <p:cond delay="indefinite"/>
                      </p:stCondLst>
                      <p:childTnLst>
                        <p:par>
                          <p:cTn fill="hold" id="45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6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8">
                      <p:stCondLst>
                        <p:cond delay="indefinite"/>
                      </p:stCondLst>
                      <p:childTnLst>
                        <p:par>
                          <p:cTn fill="hold" id="4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0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52"/>
                                        <p:tgtEl>
                                          <p:spTgt spid="1048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3">
                      <p:stCondLst>
                        <p:cond delay="indefinite"/>
                      </p:stCondLst>
                      <p:childTnLst>
                        <p:par>
                          <p:cTn fill="hold" id="54">
                            <p:stCondLst>
                              <p:cond delay="0"/>
                            </p:stCondLst>
                            <p:childTnLst>
                              <p:par>
                                <p:cTn fill="hold" id="55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57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9">
                      <p:stCondLst>
                        <p:cond delay="indefinite"/>
                      </p:stCondLst>
                      <p:childTnLst>
                        <p:par>
                          <p:cTn fill="hold" id="6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61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3">
                      <p:stCondLst>
                        <p:cond delay="indefinite"/>
                      </p:stCondLst>
                      <p:childTnLst>
                        <p:par>
                          <p:cTn fill="hold" id="64">
                            <p:stCondLst>
                              <p:cond delay="0"/>
                            </p:stCondLst>
                            <p:childTnLst>
                              <p:par>
                                <p:cTn fill="hold" id="65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67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69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71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3">
                      <p:stCondLst>
                        <p:cond delay="indefinite"/>
                      </p:stCondLst>
                      <p:childTnLst>
                        <p:par>
                          <p:cTn fill="hold" id="7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75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7">
                      <p:stCondLst>
                        <p:cond delay="indefinite"/>
                      </p:stCondLst>
                      <p:childTnLst>
                        <p:par>
                          <p:cTn fill="hold" id="7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79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81"/>
                                        <p:tgtEl>
                                          <p:spTgt spid="1048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88" grpId="0"/>
      <p:bldP spid="1048589" grpId="0"/>
      <p:bldP spid="1048592" grpId="0"/>
      <p:bldP spid="1048593" grpId="0"/>
      <p:bldP spid="1048594" grpId="0"/>
      <p:bldP spid="1048595" grpId="0"/>
      <p:bldP spid="1048596" grpId="0" animBg="1"/>
      <p:bldP spid="1048597" grpId="0" animBg="1"/>
      <p:bldP spid="104859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98" name="Google Shape;55;p13"/>
          <p:cNvPicPr preferRelativeResize="0">
            <a:picLocks/>
          </p:cNvPicPr>
          <p:nvPr/>
        </p:nvPicPr>
        <p:blipFill rotWithShape="1">
          <a:blip xmlns:r="http://schemas.openxmlformats.org/officeDocument/2006/relationships" r:embed="rId1"/>
          <a:srcRect/>
          <a:stretch>
            <a:fillRect/>
          </a:stretch>
        </p:blipFill>
        <p:spPr>
          <a:xfrm>
            <a:off x="9131456" y="116632"/>
            <a:ext cx="2335828" cy="1019814"/>
          </a:xfrm>
          <a:prstGeom prst="rect"/>
          <a:noFill/>
          <a:ln>
            <a:noFill/>
          </a:ln>
        </p:spPr>
      </p:pic>
      <p:pic>
        <p:nvPicPr>
          <p:cNvPr id="2097199" name="Picture 2" descr="C:\Users\SUNITA\Desktop\crayon-clipart-pencil-cup-16.pn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/>
          <a:srcRect/>
          <a:stretch>
            <a:fillRect/>
          </a:stretch>
        </p:blipFill>
        <p:spPr bwMode="auto">
          <a:xfrm>
            <a:off x="908821" y="764704"/>
            <a:ext cx="1626142" cy="1912356"/>
          </a:xfrm>
          <a:prstGeom prst="rect"/>
          <a:noFill/>
        </p:spPr>
      </p:pic>
      <p:pic>
        <p:nvPicPr>
          <p:cNvPr id="2097200" name="Picture 2" descr="C:\Users\SUNITA\Desktop\crayon-clipart-pencil-cup-16.pn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/>
          <a:srcRect/>
          <a:stretch>
            <a:fillRect/>
          </a:stretch>
        </p:blipFill>
        <p:spPr bwMode="auto">
          <a:xfrm>
            <a:off x="987655" y="4631543"/>
            <a:ext cx="1626142" cy="1912356"/>
          </a:xfrm>
          <a:prstGeom prst="rect"/>
          <a:noFill/>
        </p:spPr>
      </p:pic>
      <p:pic>
        <p:nvPicPr>
          <p:cNvPr id="2097201" name="Picture 2" descr="C:\Users\SUNITA\Desktop\crayon-clipart-pencil-cup-16.pn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/>
          <a:srcRect/>
          <a:stretch>
            <a:fillRect/>
          </a:stretch>
        </p:blipFill>
        <p:spPr bwMode="auto">
          <a:xfrm>
            <a:off x="911195" y="2677060"/>
            <a:ext cx="1626142" cy="1912356"/>
          </a:xfrm>
          <a:prstGeom prst="rect"/>
          <a:noFill/>
        </p:spPr>
      </p:pic>
      <p:pic>
        <p:nvPicPr>
          <p:cNvPr id="2097202" name="Picture 2" descr="C:\Users\SUNITA\Desktop\pencil_PNG3855.pn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3"/>
          <a:srcRect/>
          <a:stretch>
            <a:fillRect/>
          </a:stretch>
        </p:blipFill>
        <p:spPr bwMode="auto">
          <a:xfrm rot="12198486">
            <a:off x="3902635" y="1013103"/>
            <a:ext cx="666715" cy="1400314"/>
          </a:xfrm>
          <a:prstGeom prst="rect"/>
          <a:noFill/>
        </p:spPr>
      </p:pic>
      <p:pic>
        <p:nvPicPr>
          <p:cNvPr id="2097203" name="Picture 2" descr="C:\Users\SUNITA\Desktop\pencil_PNG3855.pn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3"/>
          <a:srcRect/>
          <a:stretch>
            <a:fillRect/>
          </a:stretch>
        </p:blipFill>
        <p:spPr bwMode="auto">
          <a:xfrm rot="12198486">
            <a:off x="4595684" y="2933658"/>
            <a:ext cx="666715" cy="1400314"/>
          </a:xfrm>
          <a:prstGeom prst="rect"/>
          <a:noFill/>
        </p:spPr>
      </p:pic>
      <p:pic>
        <p:nvPicPr>
          <p:cNvPr id="2097204" name="Picture 2" descr="C:\Users\SUNITA\Desktop\pencil_PNG3855.pn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3"/>
          <a:srcRect/>
          <a:stretch>
            <a:fillRect/>
          </a:stretch>
        </p:blipFill>
        <p:spPr bwMode="auto">
          <a:xfrm rot="12198486">
            <a:off x="4259359" y="2933659"/>
            <a:ext cx="666715" cy="1400314"/>
          </a:xfrm>
          <a:prstGeom prst="rect"/>
          <a:noFill/>
        </p:spPr>
      </p:pic>
      <p:pic>
        <p:nvPicPr>
          <p:cNvPr id="2097205" name="Picture 2" descr="C:\Users\SUNITA\Desktop\pencil_PNG3855.pn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3"/>
          <a:srcRect/>
          <a:stretch>
            <a:fillRect/>
          </a:stretch>
        </p:blipFill>
        <p:spPr bwMode="auto">
          <a:xfrm rot="12198486">
            <a:off x="3919350" y="2933659"/>
            <a:ext cx="666715" cy="1400314"/>
          </a:xfrm>
          <a:prstGeom prst="rect"/>
          <a:noFill/>
        </p:spPr>
      </p:pic>
      <p:pic>
        <p:nvPicPr>
          <p:cNvPr id="2097206" name="Picture 2" descr="C:\Users\SUNITA\Desktop\pencil_PNG3855.pn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3"/>
          <a:srcRect/>
          <a:stretch>
            <a:fillRect/>
          </a:stretch>
        </p:blipFill>
        <p:spPr bwMode="auto">
          <a:xfrm rot="12198486">
            <a:off x="5163398" y="5052011"/>
            <a:ext cx="666715" cy="1400314"/>
          </a:xfrm>
          <a:prstGeom prst="rect"/>
          <a:noFill/>
        </p:spPr>
      </p:pic>
      <p:pic>
        <p:nvPicPr>
          <p:cNvPr id="2097207" name="Picture 2" descr="C:\Users\SUNITA\Desktop\pencil_PNG3855.pn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3"/>
          <a:srcRect/>
          <a:stretch>
            <a:fillRect/>
          </a:stretch>
        </p:blipFill>
        <p:spPr bwMode="auto">
          <a:xfrm rot="12198486">
            <a:off x="4725167" y="5052011"/>
            <a:ext cx="666715" cy="1400314"/>
          </a:xfrm>
          <a:prstGeom prst="rect"/>
          <a:noFill/>
        </p:spPr>
      </p:pic>
      <p:pic>
        <p:nvPicPr>
          <p:cNvPr id="2097208" name="Picture 2" descr="C:\Users\SUNITA\Desktop\pencil_PNG3855.pn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3"/>
          <a:srcRect/>
          <a:stretch>
            <a:fillRect/>
          </a:stretch>
        </p:blipFill>
        <p:spPr bwMode="auto">
          <a:xfrm rot="12198486">
            <a:off x="4311161" y="5083625"/>
            <a:ext cx="666715" cy="1400314"/>
          </a:xfrm>
          <a:prstGeom prst="rect"/>
          <a:noFill/>
        </p:spPr>
      </p:pic>
      <p:pic>
        <p:nvPicPr>
          <p:cNvPr id="2097209" name="Picture 2" descr="C:\Users\SUNITA\Desktop\pencil_PNG3855.pn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3"/>
          <a:srcRect/>
          <a:stretch>
            <a:fillRect/>
          </a:stretch>
        </p:blipFill>
        <p:spPr bwMode="auto">
          <a:xfrm rot="12198486">
            <a:off x="3919350" y="5083625"/>
            <a:ext cx="666715" cy="1400314"/>
          </a:xfrm>
          <a:prstGeom prst="rect"/>
          <a:noFill/>
        </p:spPr>
      </p:pic>
      <p:pic>
        <p:nvPicPr>
          <p:cNvPr id="2097210" name="Picture 2" descr="C:\Users\SUNITA\Desktop\pencil_PNG3855.pn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3"/>
          <a:srcRect/>
          <a:stretch>
            <a:fillRect/>
          </a:stretch>
        </p:blipFill>
        <p:spPr bwMode="auto">
          <a:xfrm rot="12198486">
            <a:off x="5874424" y="5081992"/>
            <a:ext cx="666715" cy="1400314"/>
          </a:xfrm>
          <a:prstGeom prst="rect"/>
          <a:noFill/>
        </p:spPr>
      </p:pic>
      <p:pic>
        <p:nvPicPr>
          <p:cNvPr id="2097211" name="Picture 2" descr="C:\Users\SUNITA\Desktop\pencil_PNG3855.pn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3"/>
          <a:srcRect/>
          <a:stretch>
            <a:fillRect/>
          </a:stretch>
        </p:blipFill>
        <p:spPr bwMode="auto">
          <a:xfrm rot="12198486">
            <a:off x="5568999" y="5083624"/>
            <a:ext cx="666715" cy="1400314"/>
          </a:xfrm>
          <a:prstGeom prst="rect"/>
          <a:noFill/>
        </p:spPr>
      </p:pic>
      <p:pic>
        <p:nvPicPr>
          <p:cNvPr id="2097212" name="Picture 2" descr="C:\Users\SUNITA\Desktop\pencil_PNG3855.pn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3"/>
          <a:srcRect/>
          <a:stretch>
            <a:fillRect/>
          </a:stretch>
        </p:blipFill>
        <p:spPr bwMode="auto">
          <a:xfrm rot="12198486">
            <a:off x="4357114" y="1023241"/>
            <a:ext cx="666715" cy="1400314"/>
          </a:xfrm>
          <a:prstGeom prst="rect"/>
          <a:noFill/>
        </p:spPr>
      </p:pic>
      <p:sp>
        <p:nvSpPr>
          <p:cNvPr id="1048599" name="TextBox 22"/>
          <p:cNvSpPr txBox="1"/>
          <p:nvPr/>
        </p:nvSpPr>
        <p:spPr>
          <a:xfrm>
            <a:off x="2935746" y="1485922"/>
            <a:ext cx="669867" cy="646331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sz="3600" lang="en-US"/>
              <a:t> +</a:t>
            </a:r>
            <a:endParaRPr b="1" dirty="0" sz="3600" lang="en-IN"/>
          </a:p>
        </p:txBody>
      </p:sp>
      <p:sp>
        <p:nvSpPr>
          <p:cNvPr id="1048600" name="TextBox 23"/>
          <p:cNvSpPr txBox="1"/>
          <p:nvPr/>
        </p:nvSpPr>
        <p:spPr>
          <a:xfrm>
            <a:off x="2984624" y="3310073"/>
            <a:ext cx="669867" cy="646331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sz="3600" lang="en-US"/>
              <a:t> +</a:t>
            </a:r>
            <a:endParaRPr b="1" dirty="0" sz="3600" lang="en-IN"/>
          </a:p>
        </p:txBody>
      </p:sp>
      <p:sp>
        <p:nvSpPr>
          <p:cNvPr id="1048601" name="TextBox 24"/>
          <p:cNvSpPr txBox="1"/>
          <p:nvPr/>
        </p:nvSpPr>
        <p:spPr>
          <a:xfrm>
            <a:off x="2762866" y="5458984"/>
            <a:ext cx="669867" cy="646331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sz="3600" lang="en-US"/>
              <a:t> +</a:t>
            </a:r>
            <a:endParaRPr b="1" dirty="0" sz="3600" lang="en-IN"/>
          </a:p>
        </p:txBody>
      </p:sp>
      <p:sp>
        <p:nvSpPr>
          <p:cNvPr id="1048602" name="TextBox 25"/>
          <p:cNvSpPr txBox="1"/>
          <p:nvPr/>
        </p:nvSpPr>
        <p:spPr>
          <a:xfrm>
            <a:off x="5723603" y="1496516"/>
            <a:ext cx="490632" cy="646331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sz="3600" lang="en-US"/>
              <a:t>=</a:t>
            </a:r>
            <a:endParaRPr b="1" dirty="0" sz="3600" lang="en-IN"/>
          </a:p>
        </p:txBody>
      </p:sp>
      <p:sp>
        <p:nvSpPr>
          <p:cNvPr id="1048603" name="TextBox 27"/>
          <p:cNvSpPr txBox="1"/>
          <p:nvPr/>
        </p:nvSpPr>
        <p:spPr>
          <a:xfrm>
            <a:off x="5881821" y="3310651"/>
            <a:ext cx="490632" cy="646331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sz="3600" lang="en-US"/>
              <a:t>=</a:t>
            </a:r>
            <a:endParaRPr b="1" dirty="0" sz="3600" lang="en-IN"/>
          </a:p>
        </p:txBody>
      </p:sp>
      <p:sp>
        <p:nvSpPr>
          <p:cNvPr id="1048604" name="TextBox 28"/>
          <p:cNvSpPr txBox="1"/>
          <p:nvPr/>
        </p:nvSpPr>
        <p:spPr>
          <a:xfrm>
            <a:off x="6933571" y="5473958"/>
            <a:ext cx="490632" cy="646331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sz="3600" lang="en-US"/>
              <a:t>=</a:t>
            </a:r>
            <a:endParaRPr b="1" dirty="0" sz="3600" lang="en-IN"/>
          </a:p>
        </p:txBody>
      </p:sp>
      <p:sp>
        <p:nvSpPr>
          <p:cNvPr id="1048605" name="TextBox 29"/>
          <p:cNvSpPr txBox="1"/>
          <p:nvPr/>
        </p:nvSpPr>
        <p:spPr>
          <a:xfrm>
            <a:off x="7178886" y="1436628"/>
            <a:ext cx="3050049" cy="523220"/>
          </a:xfrm>
          <a:prstGeom prst="rect"/>
          <a:solidFill>
            <a:srgbClr val="6A57DB"/>
          </a:solidFill>
          <a:effectLst/>
        </p:spPr>
        <p:txBody>
          <a:bodyPr rtlCol="0" wrap="square">
            <a:spAutoFit/>
          </a:bodyPr>
          <a:p>
            <a:r>
              <a:rPr dirty="0" sz="2800" lang="en-IN"/>
              <a:t>10   +   2    =    12</a:t>
            </a:r>
          </a:p>
        </p:txBody>
      </p:sp>
      <p:sp>
        <p:nvSpPr>
          <p:cNvPr id="1048606" name="TextBox 30"/>
          <p:cNvSpPr txBox="1"/>
          <p:nvPr/>
        </p:nvSpPr>
        <p:spPr>
          <a:xfrm>
            <a:off x="7178886" y="3430584"/>
            <a:ext cx="3050049" cy="523220"/>
          </a:xfrm>
          <a:prstGeom prst="rect"/>
          <a:solidFill>
            <a:srgbClr val="6A57DB"/>
          </a:solidFill>
          <a:effectLst/>
        </p:spPr>
        <p:txBody>
          <a:bodyPr rtlCol="0" wrap="square">
            <a:spAutoFit/>
          </a:bodyPr>
          <a:p>
            <a:r>
              <a:rPr dirty="0" sz="2800" lang="en-IN"/>
              <a:t>10   +   3    =    13</a:t>
            </a:r>
          </a:p>
        </p:txBody>
      </p:sp>
      <p:sp>
        <p:nvSpPr>
          <p:cNvPr id="1048607" name="TextBox 31"/>
          <p:cNvSpPr txBox="1"/>
          <p:nvPr/>
        </p:nvSpPr>
        <p:spPr>
          <a:xfrm>
            <a:off x="7606431" y="5582094"/>
            <a:ext cx="3050049" cy="523220"/>
          </a:xfrm>
          <a:prstGeom prst="rect"/>
          <a:solidFill>
            <a:srgbClr val="6A57DB"/>
          </a:solidFill>
          <a:effectLst/>
        </p:spPr>
        <p:txBody>
          <a:bodyPr rtlCol="0" wrap="square">
            <a:spAutoFit/>
          </a:bodyPr>
          <a:p>
            <a:r>
              <a:rPr dirty="0" sz="2800" lang="en-IN"/>
              <a:t>10   +   6    =    16</a:t>
            </a:r>
          </a:p>
        </p:txBody>
      </p:sp>
      <p:sp>
        <p:nvSpPr>
          <p:cNvPr id="1048608" name="TextBox 26"/>
          <p:cNvSpPr txBox="1"/>
          <p:nvPr/>
        </p:nvSpPr>
        <p:spPr>
          <a:xfrm>
            <a:off x="1647077" y="140977"/>
            <a:ext cx="5562134" cy="646331"/>
          </a:xfrm>
          <a:prstGeom prst="rect"/>
          <a:solidFill>
            <a:schemeClr val="bg1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wrap="square">
            <a:spAutoFit/>
          </a:bodyPr>
          <a:p>
            <a:r>
              <a:rPr b="1" dirty="0" sz="3600" lang="en-US">
                <a:solidFill>
                  <a:srgbClr val="FF0000"/>
                </a:solidFill>
              </a:rPr>
              <a:t>Count, add and write:</a:t>
            </a:r>
            <a:endParaRPr b="1" dirty="0" sz="3600" lang="en-IN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80" id="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822" id="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10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97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11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97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4" id="12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97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26" id="13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9719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66" id="14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971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15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9719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66" id="16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971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17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9719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66" id="18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971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19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9719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66" id="2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9719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1">
                      <p:stCondLst>
                        <p:cond delay="indefinite"/>
                      </p:stCondLst>
                      <p:childTnLst>
                        <p:par>
                          <p:cTn fill="hold" id="2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3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5">
                      <p:stCondLst>
                        <p:cond delay="indefinite"/>
                      </p:stCondLst>
                      <p:childTnLst>
                        <p:par>
                          <p:cTn fill="hold" id="26">
                            <p:stCondLst>
                              <p:cond delay="0"/>
                            </p:stCondLst>
                            <p:childTnLst>
                              <p:par>
                                <p:cTn fill="hold" id="27" nodeType="clickEffect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dur="500" id="29"/>
                                        <p:tgtEl>
                                          <p:spTgt spid="2097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0">
                      <p:stCondLst>
                        <p:cond delay="indefinite"/>
                      </p:stCondLst>
                      <p:childTnLst>
                        <p:par>
                          <p:cTn fill="hold" id="31">
                            <p:stCondLst>
                              <p:cond delay="0"/>
                            </p:stCondLst>
                            <p:childTnLst>
                              <p:par>
                                <p:cTn fill="hold" id="32" nodeType="clickEffect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dur="500" id="34"/>
                                        <p:tgtEl>
                                          <p:spTgt spid="2097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5">
                      <p:stCondLst>
                        <p:cond delay="indefinite"/>
                      </p:stCondLst>
                      <p:childTnLst>
                        <p:par>
                          <p:cTn fill="hold" id="3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7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9">
                      <p:stCondLst>
                        <p:cond delay="indefinite"/>
                      </p:stCondLst>
                      <p:childTnLst>
                        <p:par>
                          <p:cTn fill="hold" id="4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1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43"/>
                                        <p:tgtEl>
                                          <p:spTgt spid="1048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4">
                      <p:stCondLst>
                        <p:cond delay="indefinite"/>
                      </p:stCondLst>
                      <p:childTnLst>
                        <p:par>
                          <p:cTn fill="hold" id="45">
                            <p:stCondLst>
                              <p:cond delay="0"/>
                            </p:stCondLst>
                            <p:childTnLst>
                              <p:par>
                                <p:cTn fill="hold" id="46" nodeType="click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80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2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822" id="4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5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51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97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5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97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4" id="53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97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26" id="54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9720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66" id="55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972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5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9720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66" id="57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972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58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9720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66" id="59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972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60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9720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66" id="61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9720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2">
                      <p:stCondLst>
                        <p:cond delay="indefinite"/>
                      </p:stCondLst>
                      <p:childTnLst>
                        <p:par>
                          <p:cTn fill="hold" id="63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64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6">
                      <p:stCondLst>
                        <p:cond delay="indefinite"/>
                      </p:stCondLst>
                      <p:childTnLst>
                        <p:par>
                          <p:cTn fill="hold" id="67">
                            <p:stCondLst>
                              <p:cond delay="0"/>
                            </p:stCondLst>
                            <p:childTnLst>
                              <p:par>
                                <p:cTn fill="hold" id="68" nodeType="clickEffect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dur="500" id="70"/>
                                        <p:tgtEl>
                                          <p:spTgt spid="2097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1">
                      <p:stCondLst>
                        <p:cond delay="indefinite"/>
                      </p:stCondLst>
                      <p:childTnLst>
                        <p:par>
                          <p:cTn fill="hold" id="72">
                            <p:stCondLst>
                              <p:cond delay="0"/>
                            </p:stCondLst>
                            <p:childTnLst>
                              <p:par>
                                <p:cTn fill="hold" id="73" nodeType="clickEffect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dur="500" id="75"/>
                                        <p:tgtEl>
                                          <p:spTgt spid="2097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6">
                      <p:stCondLst>
                        <p:cond delay="indefinite"/>
                      </p:stCondLst>
                      <p:childTnLst>
                        <p:par>
                          <p:cTn fill="hold" id="77">
                            <p:stCondLst>
                              <p:cond delay="0"/>
                            </p:stCondLst>
                            <p:childTnLst>
                              <p:par>
                                <p:cTn fill="hold" id="78" nodeType="clickEffect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dur="500" id="80"/>
                                        <p:tgtEl>
                                          <p:spTgt spid="2097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1">
                      <p:stCondLst>
                        <p:cond delay="indefinite"/>
                      </p:stCondLst>
                      <p:childTnLst>
                        <p:par>
                          <p:cTn fill="hold" id="8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83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5">
                      <p:stCondLst>
                        <p:cond delay="indefinite"/>
                      </p:stCondLst>
                      <p:childTnLst>
                        <p:par>
                          <p:cTn fill="hold" id="8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87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89"/>
                                        <p:tgtEl>
                                          <p:spTgt spid="1048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0">
                      <p:stCondLst>
                        <p:cond delay="indefinite"/>
                      </p:stCondLst>
                      <p:childTnLst>
                        <p:par>
                          <p:cTn fill="hold" id="91">
                            <p:stCondLst>
                              <p:cond delay="0"/>
                            </p:stCondLst>
                            <p:childTnLst>
                              <p:par>
                                <p:cTn fill="hold" id="92" nodeType="click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80" id="9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2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822" id="9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97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97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98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97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4" id="99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97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26" id="100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9720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66" id="101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972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102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9720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66" id="103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972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104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9720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66" id="105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972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10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9720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66" id="107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9720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8">
                      <p:stCondLst>
                        <p:cond delay="indefinite"/>
                      </p:stCondLst>
                      <p:childTnLst>
                        <p:par>
                          <p:cTn fill="hold" id="10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10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2">
                      <p:stCondLst>
                        <p:cond delay="indefinite"/>
                      </p:stCondLst>
                      <p:childTnLst>
                        <p:par>
                          <p:cTn fill="hold" id="113">
                            <p:stCondLst>
                              <p:cond delay="0"/>
                            </p:stCondLst>
                            <p:childTnLst>
                              <p:par>
                                <p:cTn fill="hold" id="114" nodeType="clickEffect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dur="500" id="116"/>
                                        <p:tgtEl>
                                          <p:spTgt spid="2097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7">
                      <p:stCondLst>
                        <p:cond delay="indefinite"/>
                      </p:stCondLst>
                      <p:childTnLst>
                        <p:par>
                          <p:cTn fill="hold" id="118">
                            <p:stCondLst>
                              <p:cond delay="0"/>
                            </p:stCondLst>
                            <p:childTnLst>
                              <p:par>
                                <p:cTn fill="hold" id="119" nodeType="clickEffect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dur="500" id="121"/>
                                        <p:tgtEl>
                                          <p:spTgt spid="2097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22">
                      <p:stCondLst>
                        <p:cond delay="indefinite"/>
                      </p:stCondLst>
                      <p:childTnLst>
                        <p:par>
                          <p:cTn fill="hold" id="123">
                            <p:stCondLst>
                              <p:cond delay="0"/>
                            </p:stCondLst>
                            <p:childTnLst>
                              <p:par>
                                <p:cTn fill="hold" id="124" nodeType="clickEffect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dur="500" id="126"/>
                                        <p:tgtEl>
                                          <p:spTgt spid="2097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27">
                      <p:stCondLst>
                        <p:cond delay="indefinite"/>
                      </p:stCondLst>
                      <p:childTnLst>
                        <p:par>
                          <p:cTn fill="hold" id="128">
                            <p:stCondLst>
                              <p:cond delay="0"/>
                            </p:stCondLst>
                            <p:childTnLst>
                              <p:par>
                                <p:cTn fill="hold" id="129" nodeType="clickEffect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dur="500" id="131"/>
                                        <p:tgtEl>
                                          <p:spTgt spid="2097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2">
                      <p:stCondLst>
                        <p:cond delay="indefinite"/>
                      </p:stCondLst>
                      <p:childTnLst>
                        <p:par>
                          <p:cTn fill="hold" id="133">
                            <p:stCondLst>
                              <p:cond delay="0"/>
                            </p:stCondLst>
                            <p:childTnLst>
                              <p:par>
                                <p:cTn fill="hold" id="134" nodeType="clickEffect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dur="500" id="136"/>
                                        <p:tgtEl>
                                          <p:spTgt spid="2097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7">
                      <p:stCondLst>
                        <p:cond delay="indefinite"/>
                      </p:stCondLst>
                      <p:childTnLst>
                        <p:par>
                          <p:cTn fill="hold" id="138">
                            <p:stCondLst>
                              <p:cond delay="0"/>
                            </p:stCondLst>
                            <p:childTnLst>
                              <p:par>
                                <p:cTn fill="hold" id="139" nodeType="clickEffect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dur="500" id="141"/>
                                        <p:tgtEl>
                                          <p:spTgt spid="2097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42">
                      <p:stCondLst>
                        <p:cond delay="indefinite"/>
                      </p:stCondLst>
                      <p:childTnLst>
                        <p:par>
                          <p:cTn fill="hold" id="143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44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46">
                      <p:stCondLst>
                        <p:cond delay="indefinite"/>
                      </p:stCondLst>
                      <p:childTnLst>
                        <p:par>
                          <p:cTn fill="hold" id="147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48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150"/>
                                        <p:tgtEl>
                                          <p:spTgt spid="1048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99" grpId="0"/>
      <p:bldP spid="1048600" grpId="0"/>
      <p:bldP spid="1048601" grpId="0"/>
      <p:bldP spid="1048602" grpId="0"/>
      <p:bldP spid="1048603" grpId="0"/>
      <p:bldP spid="1048604" grpId="0"/>
      <p:bldP spid="1048605" grpId="0" animBg="1"/>
      <p:bldP spid="1048606" grpId="0" animBg="1"/>
      <p:bldP spid="104860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13" name="Google Shape;55;p13"/>
          <p:cNvPicPr preferRelativeResize="0">
            <a:picLocks/>
          </p:cNvPicPr>
          <p:nvPr/>
        </p:nvPicPr>
        <p:blipFill rotWithShape="1">
          <a:blip xmlns:r="http://schemas.openxmlformats.org/officeDocument/2006/relationships" r:embed="rId1"/>
          <a:srcRect/>
          <a:stretch>
            <a:fillRect/>
          </a:stretch>
        </p:blipFill>
        <p:spPr>
          <a:xfrm>
            <a:off x="9131456" y="116632"/>
            <a:ext cx="2335828" cy="1019814"/>
          </a:xfrm>
          <a:prstGeom prst="rect"/>
          <a:noFill/>
          <a:ln>
            <a:noFill/>
          </a:ln>
        </p:spPr>
      </p:pic>
      <p:pic>
        <p:nvPicPr>
          <p:cNvPr id="2097214" name="Picture 6" descr="C:\Users\Akshita Prasad\Desktop\3-feet-red-teddy-bear-90-srt-original-imaf8wppmeg9skux.jpe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 cstate="print"/>
          <a:srcRect/>
          <a:stretch>
            <a:fillRect/>
          </a:stretch>
        </p:blipFill>
        <p:spPr bwMode="auto">
          <a:xfrm>
            <a:off x="1782232" y="1556687"/>
            <a:ext cx="777547" cy="587325"/>
          </a:xfrm>
          <a:prstGeom prst="rect"/>
          <a:noFill/>
        </p:spPr>
      </p:pic>
      <p:pic>
        <p:nvPicPr>
          <p:cNvPr id="2097215" name="Picture 6" descr="C:\Users\Akshita Prasad\Desktop\3-feet-red-teddy-bear-90-srt-original-imaf8wppmeg9skux.jpe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 cstate="print"/>
          <a:srcRect/>
          <a:stretch>
            <a:fillRect/>
          </a:stretch>
        </p:blipFill>
        <p:spPr bwMode="auto">
          <a:xfrm>
            <a:off x="1004685" y="1556687"/>
            <a:ext cx="777547" cy="587325"/>
          </a:xfrm>
          <a:prstGeom prst="rect"/>
          <a:noFill/>
        </p:spPr>
      </p:pic>
      <p:pic>
        <p:nvPicPr>
          <p:cNvPr id="2097216" name="Picture 6" descr="C:\Users\Akshita Prasad\Desktop\3-feet-red-teddy-bear-90-srt-original-imaf8wppmeg9skux.jpe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 cstate="print"/>
          <a:srcRect/>
          <a:stretch>
            <a:fillRect/>
          </a:stretch>
        </p:blipFill>
        <p:spPr bwMode="auto">
          <a:xfrm>
            <a:off x="7248502" y="2141017"/>
            <a:ext cx="777547" cy="587325"/>
          </a:xfrm>
          <a:prstGeom prst="rect"/>
          <a:noFill/>
        </p:spPr>
      </p:pic>
      <p:pic>
        <p:nvPicPr>
          <p:cNvPr id="2097217" name="Picture 6" descr="C:\Users\Akshita Prasad\Desktop\3-feet-red-teddy-bear-90-srt-original-imaf8wppmeg9skux.jpe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 cstate="print"/>
          <a:srcRect/>
          <a:stretch>
            <a:fillRect/>
          </a:stretch>
        </p:blipFill>
        <p:spPr bwMode="auto">
          <a:xfrm>
            <a:off x="7243476" y="1504183"/>
            <a:ext cx="777547" cy="587325"/>
          </a:xfrm>
          <a:prstGeom prst="rect"/>
          <a:noFill/>
        </p:spPr>
      </p:pic>
      <p:pic>
        <p:nvPicPr>
          <p:cNvPr id="2097218" name="Picture 6" descr="C:\Users\Akshita Prasad\Desktop\3-feet-red-teddy-bear-90-srt-original-imaf8wppmeg9skux.jpe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 cstate="print"/>
          <a:srcRect/>
          <a:stretch>
            <a:fillRect/>
          </a:stretch>
        </p:blipFill>
        <p:spPr bwMode="auto">
          <a:xfrm>
            <a:off x="6465929" y="2101691"/>
            <a:ext cx="777547" cy="587325"/>
          </a:xfrm>
          <a:prstGeom prst="rect"/>
          <a:noFill/>
        </p:spPr>
      </p:pic>
      <p:pic>
        <p:nvPicPr>
          <p:cNvPr id="2097219" name="Picture 6" descr="C:\Users\Akshita Prasad\Desktop\3-feet-red-teddy-bear-90-srt-original-imaf8wppmeg9skux.jpe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 cstate="print"/>
          <a:srcRect/>
          <a:stretch>
            <a:fillRect/>
          </a:stretch>
        </p:blipFill>
        <p:spPr bwMode="auto">
          <a:xfrm>
            <a:off x="6470955" y="1489382"/>
            <a:ext cx="777547" cy="587325"/>
          </a:xfrm>
          <a:prstGeom prst="rect"/>
          <a:noFill/>
        </p:spPr>
      </p:pic>
      <p:pic>
        <p:nvPicPr>
          <p:cNvPr id="2097220" name="Picture 6" descr="C:\Users\Akshita Prasad\Desktop\3-feet-red-teddy-bear-90-srt-original-imaf8wppmeg9skux.jpe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 cstate="print"/>
          <a:srcRect/>
          <a:stretch>
            <a:fillRect/>
          </a:stretch>
        </p:blipFill>
        <p:spPr bwMode="auto">
          <a:xfrm>
            <a:off x="4263961" y="2132857"/>
            <a:ext cx="777547" cy="587325"/>
          </a:xfrm>
          <a:prstGeom prst="rect"/>
          <a:noFill/>
        </p:spPr>
      </p:pic>
      <p:pic>
        <p:nvPicPr>
          <p:cNvPr id="2097221" name="Picture 6" descr="C:\Users\Akshita Prasad\Desktop\3-feet-red-teddy-bear-90-srt-original-imaf8wppmeg9skux.jpe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 cstate="print"/>
          <a:srcRect/>
          <a:stretch>
            <a:fillRect/>
          </a:stretch>
        </p:blipFill>
        <p:spPr bwMode="auto">
          <a:xfrm>
            <a:off x="4234919" y="1489382"/>
            <a:ext cx="777547" cy="587325"/>
          </a:xfrm>
          <a:prstGeom prst="rect"/>
          <a:noFill/>
        </p:spPr>
      </p:pic>
      <p:pic>
        <p:nvPicPr>
          <p:cNvPr id="2097222" name="Picture 6" descr="C:\Users\Akshita Prasad\Desktop\3-feet-red-teddy-bear-90-srt-original-imaf8wppmeg9skux.jpe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 cstate="print"/>
          <a:srcRect/>
          <a:stretch>
            <a:fillRect/>
          </a:stretch>
        </p:blipFill>
        <p:spPr bwMode="auto">
          <a:xfrm>
            <a:off x="3457372" y="2148323"/>
            <a:ext cx="777547" cy="587325"/>
          </a:xfrm>
          <a:prstGeom prst="rect"/>
          <a:noFill/>
        </p:spPr>
      </p:pic>
      <p:pic>
        <p:nvPicPr>
          <p:cNvPr id="2097223" name="Picture 6" descr="C:\Users\Akshita Prasad\Desktop\3-feet-red-teddy-bear-90-srt-original-imaf8wppmeg9skux.jpe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 cstate="print"/>
          <a:srcRect/>
          <a:stretch>
            <a:fillRect/>
          </a:stretch>
        </p:blipFill>
        <p:spPr bwMode="auto">
          <a:xfrm>
            <a:off x="3432539" y="1553691"/>
            <a:ext cx="777547" cy="587325"/>
          </a:xfrm>
          <a:prstGeom prst="rect"/>
          <a:noFill/>
        </p:spPr>
      </p:pic>
      <p:pic>
        <p:nvPicPr>
          <p:cNvPr id="2097224" name="Picture 6" descr="C:\Users\Akshita Prasad\Desktop\3-feet-red-teddy-bear-90-srt-original-imaf8wppmeg9skux.jpe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 cstate="print"/>
          <a:srcRect/>
          <a:stretch>
            <a:fillRect/>
          </a:stretch>
        </p:blipFill>
        <p:spPr bwMode="auto">
          <a:xfrm>
            <a:off x="2690697" y="2174661"/>
            <a:ext cx="777547" cy="587325"/>
          </a:xfrm>
          <a:prstGeom prst="rect"/>
          <a:noFill/>
        </p:spPr>
      </p:pic>
      <p:pic>
        <p:nvPicPr>
          <p:cNvPr id="2097225" name="Picture 6" descr="C:\Users\Akshita Prasad\Desktop\3-feet-red-teddy-bear-90-srt-original-imaf8wppmeg9skux.jpe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 cstate="print"/>
          <a:srcRect/>
          <a:stretch>
            <a:fillRect/>
          </a:stretch>
        </p:blipFill>
        <p:spPr bwMode="auto">
          <a:xfrm>
            <a:off x="2610309" y="1553693"/>
            <a:ext cx="777547" cy="587325"/>
          </a:xfrm>
          <a:prstGeom prst="rect"/>
          <a:noFill/>
        </p:spPr>
      </p:pic>
      <p:pic>
        <p:nvPicPr>
          <p:cNvPr id="2097226" name="Picture 6" descr="C:\Users\Akshita Prasad\Desktop\3-feet-red-teddy-bear-90-srt-original-imaf8wppmeg9skux.jpe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 cstate="print"/>
          <a:srcRect/>
          <a:stretch>
            <a:fillRect/>
          </a:stretch>
        </p:blipFill>
        <p:spPr bwMode="auto">
          <a:xfrm>
            <a:off x="1853230" y="2190985"/>
            <a:ext cx="777547" cy="587325"/>
          </a:xfrm>
          <a:prstGeom prst="rect"/>
          <a:noFill/>
        </p:spPr>
      </p:pic>
      <p:pic>
        <p:nvPicPr>
          <p:cNvPr id="2097227" name="Picture 6" descr="C:\Users\Akshita Prasad\Desktop\3-feet-red-teddy-bear-90-srt-original-imaf8wppmeg9skux.jpe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 cstate="print"/>
          <a:srcRect/>
          <a:stretch>
            <a:fillRect/>
          </a:stretch>
        </p:blipFill>
        <p:spPr bwMode="auto">
          <a:xfrm>
            <a:off x="1004685" y="2194648"/>
            <a:ext cx="777547" cy="587325"/>
          </a:xfrm>
          <a:prstGeom prst="rect"/>
          <a:noFill/>
        </p:spPr>
      </p:pic>
      <p:pic>
        <p:nvPicPr>
          <p:cNvPr id="2097228" name="Picture 3" descr="C:\Users\SUNITA\Desktop\8c6ooajzi.pn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3"/>
          <a:srcRect/>
          <a:stretch>
            <a:fillRect/>
          </a:stretch>
        </p:blipFill>
        <p:spPr bwMode="auto">
          <a:xfrm rot="12440142" flipV="1">
            <a:off x="1172429" y="3218611"/>
            <a:ext cx="1709082" cy="1271204"/>
          </a:xfrm>
          <a:prstGeom prst="rect"/>
          <a:noFill/>
        </p:spPr>
      </p:pic>
      <p:pic>
        <p:nvPicPr>
          <p:cNvPr id="2097229" name="Picture 3" descr="C:\Users\SUNITA\Desktop\8c6ooajzi.pn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3"/>
          <a:srcRect/>
          <a:stretch>
            <a:fillRect/>
          </a:stretch>
        </p:blipFill>
        <p:spPr bwMode="auto">
          <a:xfrm rot="12080293" flipV="1">
            <a:off x="3601856" y="3404200"/>
            <a:ext cx="1709082" cy="1271204"/>
          </a:xfrm>
          <a:prstGeom prst="rect"/>
          <a:noFill/>
        </p:spPr>
      </p:pic>
      <p:sp>
        <p:nvSpPr>
          <p:cNvPr id="1048609" name="Rectangle 3"/>
          <p:cNvSpPr/>
          <p:nvPr/>
        </p:nvSpPr>
        <p:spPr>
          <a:xfrm rot="20632315">
            <a:off x="3981347" y="3781383"/>
            <a:ext cx="1444963" cy="1006662"/>
          </a:xfrm>
          <a:prstGeom prst="rect"/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IN"/>
          </a:p>
        </p:txBody>
      </p:sp>
      <p:sp>
        <p:nvSpPr>
          <p:cNvPr id="1048610" name="Oval 4"/>
          <p:cNvSpPr/>
          <p:nvPr/>
        </p:nvSpPr>
        <p:spPr>
          <a:xfrm rot="2883109">
            <a:off x="4535945" y="3599541"/>
            <a:ext cx="439119" cy="413726"/>
          </a:xfrm>
          <a:prstGeom prst="ellipse"/>
          <a:solidFill>
            <a:srgbClr val="8C3FC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IN"/>
          </a:p>
        </p:txBody>
      </p:sp>
      <p:sp>
        <p:nvSpPr>
          <p:cNvPr id="1048611" name="Oval 23"/>
          <p:cNvSpPr/>
          <p:nvPr/>
        </p:nvSpPr>
        <p:spPr>
          <a:xfrm>
            <a:off x="4736338" y="3984874"/>
            <a:ext cx="417417" cy="502410"/>
          </a:xfrm>
          <a:prstGeom prst="ellipse"/>
          <a:solidFill>
            <a:srgbClr val="8C3FC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IN"/>
          </a:p>
        </p:txBody>
      </p:sp>
      <p:sp>
        <p:nvSpPr>
          <p:cNvPr id="1048612" name="Oval 24"/>
          <p:cNvSpPr/>
          <p:nvPr/>
        </p:nvSpPr>
        <p:spPr>
          <a:xfrm>
            <a:off x="4210086" y="3762294"/>
            <a:ext cx="388774" cy="386787"/>
          </a:xfrm>
          <a:prstGeom prst="ellipse"/>
          <a:solidFill>
            <a:srgbClr val="8C3FC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IN"/>
          </a:p>
        </p:txBody>
      </p:sp>
      <p:grpSp>
        <p:nvGrpSpPr>
          <p:cNvPr id="34" name="Group 25"/>
          <p:cNvGrpSpPr/>
          <p:nvPr/>
        </p:nvGrpSpPr>
        <p:grpSpPr>
          <a:xfrm>
            <a:off x="690485" y="4888944"/>
            <a:ext cx="2308598" cy="1173571"/>
            <a:chOff x="705488" y="4151463"/>
            <a:chExt cx="3944150" cy="1309777"/>
          </a:xfrm>
        </p:grpSpPr>
        <p:pic>
          <p:nvPicPr>
            <p:cNvPr id="2097230" name="Picture 5" descr="C:\Users\Akshita Prasad\Desktop\yellow-and-blue-fish-cartoon-character-dory-youtube-drawing-nemo-palette-surgeonfish-cockroach-png-clip-art.png"/>
            <p:cNvPicPr>
              <a:picLocks noChangeAspect="1" noChangeArrowheads="1"/>
            </p:cNvPicPr>
            <p:nvPr/>
          </p:nvPicPr>
          <p:blipFill>
            <a:blip xmlns:r="http://schemas.openxmlformats.org/officeDocument/2006/relationships" r:embed="rId4" cstate="print"/>
            <a:srcRect/>
            <a:stretch>
              <a:fillRect/>
            </a:stretch>
          </p:blipFill>
          <p:spPr bwMode="auto">
            <a:xfrm flipH="1">
              <a:off x="705488" y="4151463"/>
              <a:ext cx="1975050" cy="556404"/>
            </a:xfrm>
            <a:prstGeom prst="rect"/>
            <a:noFill/>
          </p:spPr>
        </p:pic>
        <p:pic>
          <p:nvPicPr>
            <p:cNvPr id="2097231" name="Picture 5" descr="C:\Users\Akshita Prasad\Desktop\yellow-and-blue-fish-cartoon-character-dory-youtube-drawing-nemo-palette-surgeonfish-cockroach-png-clip-art.png"/>
            <p:cNvPicPr>
              <a:picLocks noChangeAspect="1" noChangeArrowheads="1"/>
            </p:cNvPicPr>
            <p:nvPr/>
          </p:nvPicPr>
          <p:blipFill>
            <a:blip xmlns:r="http://schemas.openxmlformats.org/officeDocument/2006/relationships" r:embed="rId5" cstate="print"/>
            <a:srcRect/>
            <a:stretch>
              <a:fillRect/>
            </a:stretch>
          </p:blipFill>
          <p:spPr bwMode="auto">
            <a:xfrm flipH="1">
              <a:off x="2859235" y="4214004"/>
              <a:ext cx="1790403" cy="556404"/>
            </a:xfrm>
            <a:prstGeom prst="rect"/>
            <a:noFill/>
          </p:spPr>
        </p:pic>
        <p:pic>
          <p:nvPicPr>
            <p:cNvPr id="2097232" name="Picture 5" descr="C:\Users\Akshita Prasad\Desktop\yellow-and-blue-fish-cartoon-character-dory-youtube-drawing-nemo-palette-surgeonfish-cockroach-png-clip-art.png"/>
            <p:cNvPicPr>
              <a:picLocks noChangeAspect="1" noChangeArrowheads="1"/>
            </p:cNvPicPr>
            <p:nvPr/>
          </p:nvPicPr>
          <p:blipFill>
            <a:blip xmlns:r="http://schemas.openxmlformats.org/officeDocument/2006/relationships" r:embed="rId6" cstate="print"/>
            <a:srcRect/>
            <a:stretch>
              <a:fillRect/>
            </a:stretch>
          </p:blipFill>
          <p:spPr bwMode="auto">
            <a:xfrm flipH="1">
              <a:off x="2859235" y="4904836"/>
              <a:ext cx="1670250" cy="556404"/>
            </a:xfrm>
            <a:prstGeom prst="rect"/>
            <a:noFill/>
          </p:spPr>
        </p:pic>
        <p:pic>
          <p:nvPicPr>
            <p:cNvPr id="2097233" name="Picture 5" descr="C:\Users\Akshita Prasad\Desktop\yellow-and-blue-fish-cartoon-character-dory-youtube-drawing-nemo-palette-surgeonfish-cockroach-png-clip-art.png"/>
            <p:cNvPicPr>
              <a:picLocks noChangeAspect="1" noChangeArrowheads="1"/>
            </p:cNvPicPr>
            <p:nvPr/>
          </p:nvPicPr>
          <p:blipFill>
            <a:blip xmlns:r="http://schemas.openxmlformats.org/officeDocument/2006/relationships" r:embed="rId7" cstate="print"/>
            <a:srcRect/>
            <a:stretch>
              <a:fillRect/>
            </a:stretch>
          </p:blipFill>
          <p:spPr bwMode="auto">
            <a:xfrm flipH="1">
              <a:off x="705488" y="4879676"/>
              <a:ext cx="1914665" cy="556404"/>
            </a:xfrm>
            <a:prstGeom prst="rect"/>
            <a:noFill/>
          </p:spPr>
        </p:pic>
      </p:grpSp>
      <p:grpSp>
        <p:nvGrpSpPr>
          <p:cNvPr id="35" name="Group 30"/>
          <p:cNvGrpSpPr/>
          <p:nvPr/>
        </p:nvGrpSpPr>
        <p:grpSpPr>
          <a:xfrm>
            <a:off x="3036559" y="4921150"/>
            <a:ext cx="2100343" cy="1173571"/>
            <a:chOff x="705488" y="4151463"/>
            <a:chExt cx="3944150" cy="1309777"/>
          </a:xfrm>
        </p:grpSpPr>
        <p:pic>
          <p:nvPicPr>
            <p:cNvPr id="2097234" name="Picture 5" descr="C:\Users\Akshita Prasad\Desktop\yellow-and-blue-fish-cartoon-character-dory-youtube-drawing-nemo-palette-surgeonfish-cockroach-png-clip-art.png"/>
            <p:cNvPicPr>
              <a:picLocks noChangeAspect="1" noChangeArrowheads="1"/>
            </p:cNvPicPr>
            <p:nvPr/>
          </p:nvPicPr>
          <p:blipFill>
            <a:blip xmlns:r="http://schemas.openxmlformats.org/officeDocument/2006/relationships" r:embed="rId5" cstate="print"/>
            <a:srcRect/>
            <a:stretch>
              <a:fillRect/>
            </a:stretch>
          </p:blipFill>
          <p:spPr bwMode="auto">
            <a:xfrm flipH="1">
              <a:off x="705488" y="4151463"/>
              <a:ext cx="1975050" cy="556404"/>
            </a:xfrm>
            <a:prstGeom prst="rect"/>
            <a:noFill/>
          </p:spPr>
        </p:pic>
        <p:pic>
          <p:nvPicPr>
            <p:cNvPr id="2097235" name="Picture 5" descr="C:\Users\Akshita Prasad\Desktop\yellow-and-blue-fish-cartoon-character-dory-youtube-drawing-nemo-palette-surgeonfish-cockroach-png-clip-art.png"/>
            <p:cNvPicPr>
              <a:picLocks noChangeAspect="1" noChangeArrowheads="1"/>
            </p:cNvPicPr>
            <p:nvPr/>
          </p:nvPicPr>
          <p:blipFill>
            <a:blip xmlns:r="http://schemas.openxmlformats.org/officeDocument/2006/relationships" r:embed="rId8" cstate="print"/>
            <a:srcRect/>
            <a:stretch>
              <a:fillRect/>
            </a:stretch>
          </p:blipFill>
          <p:spPr bwMode="auto">
            <a:xfrm flipH="1">
              <a:off x="2859235" y="4214004"/>
              <a:ext cx="1790403" cy="556404"/>
            </a:xfrm>
            <a:prstGeom prst="rect"/>
            <a:noFill/>
          </p:spPr>
        </p:pic>
        <p:pic>
          <p:nvPicPr>
            <p:cNvPr id="2097236" name="Picture 5" descr="C:\Users\Akshita Prasad\Desktop\yellow-and-blue-fish-cartoon-character-dory-youtube-drawing-nemo-palette-surgeonfish-cockroach-png-clip-art.png"/>
            <p:cNvPicPr>
              <a:picLocks noChangeAspect="1" noChangeArrowheads="1"/>
            </p:cNvPicPr>
            <p:nvPr/>
          </p:nvPicPr>
          <p:blipFill>
            <a:blip xmlns:r="http://schemas.openxmlformats.org/officeDocument/2006/relationships" r:embed="rId9" cstate="print"/>
            <a:srcRect/>
            <a:stretch>
              <a:fillRect/>
            </a:stretch>
          </p:blipFill>
          <p:spPr bwMode="auto">
            <a:xfrm flipH="1">
              <a:off x="2859235" y="4904836"/>
              <a:ext cx="1670250" cy="556404"/>
            </a:xfrm>
            <a:prstGeom prst="rect"/>
            <a:noFill/>
          </p:spPr>
        </p:pic>
        <p:pic>
          <p:nvPicPr>
            <p:cNvPr id="2097237" name="Picture 5" descr="C:\Users\Akshita Prasad\Desktop\yellow-and-blue-fish-cartoon-character-dory-youtube-drawing-nemo-palette-surgeonfish-cockroach-png-clip-art.png"/>
            <p:cNvPicPr>
              <a:picLocks noChangeAspect="1" noChangeArrowheads="1"/>
            </p:cNvPicPr>
            <p:nvPr/>
          </p:nvPicPr>
          <p:blipFill>
            <a:blip xmlns:r="http://schemas.openxmlformats.org/officeDocument/2006/relationships" r:embed="rId10" cstate="print"/>
            <a:srcRect/>
            <a:stretch>
              <a:fillRect/>
            </a:stretch>
          </p:blipFill>
          <p:spPr bwMode="auto">
            <a:xfrm flipH="1">
              <a:off x="705488" y="4879676"/>
              <a:ext cx="1914665" cy="556404"/>
            </a:xfrm>
            <a:prstGeom prst="rect"/>
            <a:noFill/>
          </p:spPr>
        </p:pic>
      </p:grpSp>
      <p:pic>
        <p:nvPicPr>
          <p:cNvPr id="2097238" name="Picture 5" descr="C:\Users\Akshita Prasad\Desktop\yellow-and-blue-fish-cartoon-character-dory-youtube-drawing-nemo-palette-surgeonfish-cockroach-png-clip-art.pn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9" cstate="print"/>
          <a:srcRect/>
          <a:stretch>
            <a:fillRect/>
          </a:stretch>
        </p:blipFill>
        <p:spPr bwMode="auto">
          <a:xfrm flipH="1">
            <a:off x="5041509" y="5602666"/>
            <a:ext cx="889443" cy="498543"/>
          </a:xfrm>
          <a:prstGeom prst="rect"/>
          <a:noFill/>
        </p:spPr>
      </p:pic>
      <p:pic>
        <p:nvPicPr>
          <p:cNvPr id="2097239" name="Picture 5" descr="C:\Users\Akshita Prasad\Desktop\yellow-and-blue-fish-cartoon-character-dory-youtube-drawing-nemo-palette-surgeonfish-cockroach-png-clip-art.pn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9" cstate="print"/>
          <a:srcRect/>
          <a:stretch>
            <a:fillRect/>
          </a:stretch>
        </p:blipFill>
        <p:spPr bwMode="auto">
          <a:xfrm flipH="1">
            <a:off x="5072919" y="4977187"/>
            <a:ext cx="889443" cy="498543"/>
          </a:xfrm>
          <a:prstGeom prst="rect"/>
          <a:noFill/>
        </p:spPr>
      </p:pic>
      <p:pic>
        <p:nvPicPr>
          <p:cNvPr id="2097240" name="Picture 5" descr="C:\Users\Akshita Prasad\Desktop\yellow-and-blue-fish-cartoon-character-dory-youtube-drawing-nemo-palette-surgeonfish-cockroach-png-clip-art.pn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9" cstate="print"/>
          <a:srcRect/>
          <a:stretch>
            <a:fillRect/>
          </a:stretch>
        </p:blipFill>
        <p:spPr bwMode="auto">
          <a:xfrm flipH="1">
            <a:off x="8789979" y="4939719"/>
            <a:ext cx="889443" cy="498543"/>
          </a:xfrm>
          <a:prstGeom prst="rect"/>
          <a:noFill/>
        </p:spPr>
      </p:pic>
      <p:pic>
        <p:nvPicPr>
          <p:cNvPr id="2097241" name="Picture 5" descr="C:\Users\Akshita Prasad\Desktop\yellow-and-blue-fish-cartoon-character-dory-youtube-drawing-nemo-palette-surgeonfish-cockroach-png-clip-art.pn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9" cstate="print"/>
          <a:srcRect/>
          <a:stretch>
            <a:fillRect/>
          </a:stretch>
        </p:blipFill>
        <p:spPr bwMode="auto">
          <a:xfrm flipH="1">
            <a:off x="7131580" y="5518577"/>
            <a:ext cx="889443" cy="498543"/>
          </a:xfrm>
          <a:prstGeom prst="rect"/>
          <a:noFill/>
        </p:spPr>
      </p:pic>
      <p:pic>
        <p:nvPicPr>
          <p:cNvPr id="2097242" name="Picture 5" descr="C:\Users\Akshita Prasad\Desktop\yellow-and-blue-fish-cartoon-character-dory-youtube-drawing-nemo-palette-surgeonfish-cockroach-png-clip-art.pn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9" cstate="print"/>
          <a:srcRect/>
          <a:stretch>
            <a:fillRect/>
          </a:stretch>
        </p:blipFill>
        <p:spPr bwMode="auto">
          <a:xfrm flipH="1">
            <a:off x="7938995" y="4953986"/>
            <a:ext cx="889443" cy="498543"/>
          </a:xfrm>
          <a:prstGeom prst="rect"/>
          <a:noFill/>
        </p:spPr>
      </p:pic>
      <p:pic>
        <p:nvPicPr>
          <p:cNvPr id="2097243" name="Picture 5" descr="C:\Users\Akshita Prasad\Desktop\yellow-and-blue-fish-cartoon-character-dory-youtube-drawing-nemo-palette-surgeonfish-cockroach-png-clip-art.pn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9" cstate="print"/>
          <a:srcRect/>
          <a:stretch>
            <a:fillRect/>
          </a:stretch>
        </p:blipFill>
        <p:spPr bwMode="auto">
          <a:xfrm flipH="1">
            <a:off x="7131581" y="4944981"/>
            <a:ext cx="889443" cy="498543"/>
          </a:xfrm>
          <a:prstGeom prst="rect"/>
          <a:noFill/>
        </p:spPr>
      </p:pic>
      <p:pic>
        <p:nvPicPr>
          <p:cNvPr id="2097244" name="Picture 5" descr="C:\Users\Akshita Prasad\Desktop\yellow-and-blue-fish-cartoon-character-dory-youtube-drawing-nemo-palette-surgeonfish-cockroach-png-clip-art.pn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9" cstate="print"/>
          <a:srcRect/>
          <a:stretch>
            <a:fillRect/>
          </a:stretch>
        </p:blipFill>
        <p:spPr bwMode="auto">
          <a:xfrm flipH="1">
            <a:off x="8836300" y="5518577"/>
            <a:ext cx="889443" cy="498543"/>
          </a:xfrm>
          <a:prstGeom prst="rect"/>
          <a:noFill/>
        </p:spPr>
      </p:pic>
      <p:pic>
        <p:nvPicPr>
          <p:cNvPr id="2097245" name="Picture 5" descr="C:\Users\Akshita Prasad\Desktop\yellow-and-blue-fish-cartoon-character-dory-youtube-drawing-nemo-palette-surgeonfish-cockroach-png-clip-art.pn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9" cstate="print"/>
          <a:srcRect/>
          <a:stretch>
            <a:fillRect/>
          </a:stretch>
        </p:blipFill>
        <p:spPr bwMode="auto">
          <a:xfrm flipH="1">
            <a:off x="8038538" y="5541428"/>
            <a:ext cx="889443" cy="498543"/>
          </a:xfrm>
          <a:prstGeom prst="rect"/>
          <a:noFill/>
        </p:spPr>
      </p:pic>
      <p:pic>
        <p:nvPicPr>
          <p:cNvPr id="2097246" name="Picture 5" descr="C:\Users\Akshita Prasad\Desktop\yellow-and-blue-fish-cartoon-character-dory-youtube-drawing-nemo-palette-surgeonfish-cockroach-png-clip-art.pn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9" cstate="print"/>
          <a:srcRect/>
          <a:stretch>
            <a:fillRect/>
          </a:stretch>
        </p:blipFill>
        <p:spPr bwMode="auto">
          <a:xfrm flipH="1">
            <a:off x="9439958" y="5232521"/>
            <a:ext cx="889443" cy="498543"/>
          </a:xfrm>
          <a:prstGeom prst="rect"/>
          <a:noFill/>
        </p:spPr>
      </p:pic>
      <p:sp>
        <p:nvSpPr>
          <p:cNvPr id="1048613" name="TextBox 44"/>
          <p:cNvSpPr txBox="1"/>
          <p:nvPr/>
        </p:nvSpPr>
        <p:spPr>
          <a:xfrm>
            <a:off x="5451626" y="1841979"/>
            <a:ext cx="669867" cy="646331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sz="3600" lang="en-US"/>
              <a:t> +</a:t>
            </a:r>
            <a:endParaRPr b="1" dirty="0" sz="3600" lang="en-IN"/>
          </a:p>
        </p:txBody>
      </p:sp>
      <p:sp>
        <p:nvSpPr>
          <p:cNvPr id="1048614" name="TextBox 45"/>
          <p:cNvSpPr txBox="1"/>
          <p:nvPr/>
        </p:nvSpPr>
        <p:spPr>
          <a:xfrm>
            <a:off x="3121629" y="3716637"/>
            <a:ext cx="669867" cy="646331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sz="3600" lang="en-US"/>
              <a:t> +</a:t>
            </a:r>
            <a:endParaRPr b="1" dirty="0" sz="3600" lang="en-IN"/>
          </a:p>
        </p:txBody>
      </p:sp>
      <p:sp>
        <p:nvSpPr>
          <p:cNvPr id="1048615" name="TextBox 46"/>
          <p:cNvSpPr txBox="1"/>
          <p:nvPr/>
        </p:nvSpPr>
        <p:spPr>
          <a:xfrm>
            <a:off x="6193496" y="5205606"/>
            <a:ext cx="669867" cy="646331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sz="3600" lang="en-US"/>
              <a:t> +</a:t>
            </a:r>
            <a:endParaRPr b="1" dirty="0" sz="3600" lang="en-IN"/>
          </a:p>
        </p:txBody>
      </p:sp>
      <p:sp>
        <p:nvSpPr>
          <p:cNvPr id="1048616" name="TextBox 47"/>
          <p:cNvSpPr txBox="1"/>
          <p:nvPr/>
        </p:nvSpPr>
        <p:spPr>
          <a:xfrm>
            <a:off x="8237943" y="1780834"/>
            <a:ext cx="490632" cy="646331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sz="3600" lang="en-US"/>
              <a:t>=</a:t>
            </a:r>
            <a:endParaRPr b="1" dirty="0" sz="3600" lang="en-IN"/>
          </a:p>
        </p:txBody>
      </p:sp>
      <p:sp>
        <p:nvSpPr>
          <p:cNvPr id="1048617" name="TextBox 48"/>
          <p:cNvSpPr txBox="1"/>
          <p:nvPr/>
        </p:nvSpPr>
        <p:spPr>
          <a:xfrm>
            <a:off x="5630861" y="3629653"/>
            <a:ext cx="490632" cy="646331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sz="3600" lang="en-US"/>
              <a:t>=</a:t>
            </a:r>
            <a:endParaRPr b="1" dirty="0" sz="3600" lang="en-IN"/>
          </a:p>
        </p:txBody>
      </p:sp>
      <p:sp>
        <p:nvSpPr>
          <p:cNvPr id="1048618" name="TextBox 49"/>
          <p:cNvSpPr txBox="1"/>
          <p:nvPr/>
        </p:nvSpPr>
        <p:spPr>
          <a:xfrm>
            <a:off x="10600418" y="5129000"/>
            <a:ext cx="490632" cy="646331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sz="3600" lang="en-US"/>
              <a:t>=</a:t>
            </a:r>
            <a:endParaRPr b="1" dirty="0" sz="3600" lang="en-IN"/>
          </a:p>
        </p:txBody>
      </p:sp>
      <p:sp>
        <p:nvSpPr>
          <p:cNvPr id="1048619" name="TextBox 50"/>
          <p:cNvSpPr txBox="1"/>
          <p:nvPr/>
        </p:nvSpPr>
        <p:spPr>
          <a:xfrm>
            <a:off x="8237942" y="2395352"/>
            <a:ext cx="3050049" cy="523220"/>
          </a:xfrm>
          <a:prstGeom prst="rect"/>
          <a:solidFill>
            <a:schemeClr val="accent5">
              <a:lumMod val="60000"/>
              <a:lumOff val="40000"/>
            </a:schemeClr>
          </a:solidFill>
          <a:effectLst/>
        </p:spPr>
        <p:txBody>
          <a:bodyPr rtlCol="0" wrap="square">
            <a:spAutoFit/>
          </a:bodyPr>
          <a:p>
            <a:r>
              <a:rPr dirty="0" sz="2800" lang="en-IN"/>
              <a:t>10   +   4    =    14</a:t>
            </a:r>
          </a:p>
        </p:txBody>
      </p:sp>
      <p:sp>
        <p:nvSpPr>
          <p:cNvPr id="1048620" name="TextBox 51"/>
          <p:cNvSpPr txBox="1"/>
          <p:nvPr/>
        </p:nvSpPr>
        <p:spPr>
          <a:xfrm>
            <a:off x="6246305" y="3610812"/>
            <a:ext cx="3050049" cy="523220"/>
          </a:xfrm>
          <a:prstGeom prst="rect"/>
          <a:solidFill>
            <a:srgbClr val="92D050"/>
          </a:solidFill>
          <a:effectLst/>
        </p:spPr>
        <p:txBody>
          <a:bodyPr rtlCol="0" wrap="square">
            <a:spAutoFit/>
          </a:bodyPr>
          <a:p>
            <a:r>
              <a:rPr dirty="0" sz="2800" lang="en-IN"/>
              <a:t>10   +   5    =    15</a:t>
            </a:r>
          </a:p>
        </p:txBody>
      </p:sp>
      <p:sp>
        <p:nvSpPr>
          <p:cNvPr id="1048621" name="TextBox 52"/>
          <p:cNvSpPr txBox="1"/>
          <p:nvPr/>
        </p:nvSpPr>
        <p:spPr>
          <a:xfrm>
            <a:off x="7709674" y="6130476"/>
            <a:ext cx="3050049" cy="523220"/>
          </a:xfrm>
          <a:prstGeom prst="rect"/>
          <a:solidFill>
            <a:srgbClr val="8C3FC5"/>
          </a:solidFill>
          <a:effectLst/>
        </p:spPr>
        <p:txBody>
          <a:bodyPr rtlCol="0" wrap="square">
            <a:spAutoFit/>
          </a:bodyPr>
          <a:p>
            <a:r>
              <a:rPr dirty="0" sz="2800" lang="en-IN"/>
              <a:t>10   +   7    =    17</a:t>
            </a:r>
          </a:p>
        </p:txBody>
      </p:sp>
      <p:sp>
        <p:nvSpPr>
          <p:cNvPr id="1048622" name="Oval 53"/>
          <p:cNvSpPr/>
          <p:nvPr/>
        </p:nvSpPr>
        <p:spPr>
          <a:xfrm>
            <a:off x="4109767" y="4169574"/>
            <a:ext cx="388774" cy="386787"/>
          </a:xfrm>
          <a:prstGeom prst="ellipse"/>
          <a:solidFill>
            <a:srgbClr val="8C3FC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IN"/>
          </a:p>
        </p:txBody>
      </p:sp>
      <p:sp>
        <p:nvSpPr>
          <p:cNvPr id="1048623" name="Oval 54"/>
          <p:cNvSpPr/>
          <p:nvPr/>
        </p:nvSpPr>
        <p:spPr>
          <a:xfrm>
            <a:off x="4456398" y="4082590"/>
            <a:ext cx="388774" cy="386787"/>
          </a:xfrm>
          <a:prstGeom prst="ellipse"/>
          <a:solidFill>
            <a:srgbClr val="8C3FC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IN"/>
          </a:p>
        </p:txBody>
      </p:sp>
      <p:sp>
        <p:nvSpPr>
          <p:cNvPr id="1048624" name="TextBox 55"/>
          <p:cNvSpPr txBox="1"/>
          <p:nvPr/>
        </p:nvSpPr>
        <p:spPr>
          <a:xfrm>
            <a:off x="1648814" y="116633"/>
            <a:ext cx="5562134" cy="646331"/>
          </a:xfrm>
          <a:prstGeom prst="rect"/>
          <a:solidFill>
            <a:schemeClr val="accent6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wrap="square">
            <a:spAutoFit/>
          </a:bodyPr>
          <a:p>
            <a:r>
              <a:rPr b="1" dirty="0" sz="3600" lang="en-US">
                <a:solidFill>
                  <a:srgbClr val="FF0000"/>
                </a:solidFill>
              </a:rPr>
              <a:t>Count, add and write:</a:t>
            </a:r>
            <a:endParaRPr b="1" dirty="0" sz="3600" lang="en-IN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">
                      <p:stCondLst>
                        <p:cond delay="indefinite"/>
                      </p:stCondLst>
                      <p:childTnLst>
                        <p:par>
                          <p:cTn fill="hold" id="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9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">
                      <p:stCondLst>
                        <p:cond delay="indefinite"/>
                      </p:stCondLst>
                      <p:childTnLst>
                        <p:par>
                          <p:cTn fill="hold" id="1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3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15"/>
                                        <p:tgtEl>
                                          <p:spTgt spid="1048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6">
                      <p:stCondLst>
                        <p:cond delay="indefinite"/>
                      </p:stCondLst>
                      <p:childTnLst>
                        <p:par>
                          <p:cTn fill="hold" id="17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8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0">
                      <p:stCondLst>
                        <p:cond delay="indefinite"/>
                      </p:stCondLst>
                      <p:childTnLst>
                        <p:par>
                          <p:cTn fill="hold" id="21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2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4">
                      <p:stCondLst>
                        <p:cond delay="indefinite"/>
                      </p:stCondLst>
                      <p:childTnLst>
                        <p:par>
                          <p:cTn fill="hold" id="25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6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28"/>
                                        <p:tgtEl>
                                          <p:spTgt spid="1048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9">
                      <p:stCondLst>
                        <p:cond delay="indefinite"/>
                      </p:stCondLst>
                      <p:childTnLst>
                        <p:par>
                          <p:cTn fill="hold" id="3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1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3">
                      <p:stCondLst>
                        <p:cond delay="indefinite"/>
                      </p:stCondLst>
                      <p:childTnLst>
                        <p:par>
                          <p:cTn fill="hold" id="3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5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7">
                      <p:stCondLst>
                        <p:cond delay="indefinite"/>
                      </p:stCondLst>
                      <p:childTnLst>
                        <p:par>
                          <p:cTn fill="hold" id="3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9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41"/>
                                        <p:tgtEl>
                                          <p:spTgt spid="1048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13" grpId="0"/>
      <p:bldP spid="1048614" grpId="0"/>
      <p:bldP spid="1048615" grpId="0"/>
      <p:bldP spid="1048616" grpId="0"/>
      <p:bldP spid="1048617" grpId="0"/>
      <p:bldP spid="1048618" grpId="0"/>
      <p:bldP spid="1048619" grpId="0" animBg="1"/>
      <p:bldP spid="1048620" grpId="0" animBg="1"/>
      <p:bldP spid="10486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5" name="TextBox 1"/>
          <p:cNvSpPr txBox="1"/>
          <p:nvPr/>
        </p:nvSpPr>
        <p:spPr>
          <a:xfrm>
            <a:off x="908821" y="692696"/>
            <a:ext cx="5983507" cy="369332"/>
          </a:xfrm>
          <a:prstGeom prst="rect"/>
          <a:noFill/>
        </p:spPr>
        <p:txBody>
          <a:bodyPr rtlCol="0" wrap="square">
            <a:spAutoFit/>
          </a:bodyPr>
          <a:p>
            <a:endParaRPr dirty="0" lang="en-IN"/>
          </a:p>
        </p:txBody>
      </p:sp>
      <p:sp>
        <p:nvSpPr>
          <p:cNvPr id="1048626" name="5-Point Star 9"/>
          <p:cNvSpPr/>
          <p:nvPr/>
        </p:nvSpPr>
        <p:spPr>
          <a:xfrm>
            <a:off x="3941516" y="1904768"/>
            <a:ext cx="726659" cy="632178"/>
          </a:xfrm>
          <a:prstGeom prst="star5"/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27" name="5-Point Star 10"/>
          <p:cNvSpPr/>
          <p:nvPr/>
        </p:nvSpPr>
        <p:spPr>
          <a:xfrm>
            <a:off x="3043992" y="1900234"/>
            <a:ext cx="726659" cy="632178"/>
          </a:xfrm>
          <a:prstGeom prst="star5"/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28" name="5-Point Star 11"/>
          <p:cNvSpPr/>
          <p:nvPr/>
        </p:nvSpPr>
        <p:spPr>
          <a:xfrm>
            <a:off x="2151311" y="1904768"/>
            <a:ext cx="726659" cy="632178"/>
          </a:xfrm>
          <a:prstGeom prst="star5"/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29" name="5-Point Star 12"/>
          <p:cNvSpPr/>
          <p:nvPr/>
        </p:nvSpPr>
        <p:spPr>
          <a:xfrm>
            <a:off x="574159" y="1341601"/>
            <a:ext cx="726659" cy="632178"/>
          </a:xfrm>
          <a:prstGeom prst="star5"/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30" name="5-Point Star 13"/>
          <p:cNvSpPr/>
          <p:nvPr/>
        </p:nvSpPr>
        <p:spPr>
          <a:xfrm>
            <a:off x="3858438" y="1341601"/>
            <a:ext cx="726659" cy="632178"/>
          </a:xfrm>
          <a:prstGeom prst="star5"/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lang="en-US"/>
              <a:t> </a:t>
            </a:r>
          </a:p>
        </p:txBody>
      </p:sp>
      <p:sp>
        <p:nvSpPr>
          <p:cNvPr id="1048631" name="5-Point Star 14"/>
          <p:cNvSpPr/>
          <p:nvPr/>
        </p:nvSpPr>
        <p:spPr>
          <a:xfrm>
            <a:off x="3069295" y="1340768"/>
            <a:ext cx="726659" cy="632178"/>
          </a:xfrm>
          <a:prstGeom prst="star5"/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32" name="5-Point Star 15"/>
          <p:cNvSpPr/>
          <p:nvPr/>
        </p:nvSpPr>
        <p:spPr>
          <a:xfrm>
            <a:off x="2172943" y="1341601"/>
            <a:ext cx="726659" cy="632178"/>
          </a:xfrm>
          <a:prstGeom prst="star5"/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33" name="5-Point Star 16"/>
          <p:cNvSpPr/>
          <p:nvPr/>
        </p:nvSpPr>
        <p:spPr>
          <a:xfrm>
            <a:off x="1317173" y="1340768"/>
            <a:ext cx="726659" cy="632178"/>
          </a:xfrm>
          <a:prstGeom prst="star5"/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34" name="5-Point Star 17"/>
          <p:cNvSpPr/>
          <p:nvPr/>
        </p:nvSpPr>
        <p:spPr>
          <a:xfrm>
            <a:off x="1317173" y="1945278"/>
            <a:ext cx="726659" cy="632178"/>
          </a:xfrm>
          <a:prstGeom prst="star5"/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35" name="5-Point Star 18"/>
          <p:cNvSpPr/>
          <p:nvPr/>
        </p:nvSpPr>
        <p:spPr>
          <a:xfrm>
            <a:off x="590514" y="1943130"/>
            <a:ext cx="726659" cy="632178"/>
          </a:xfrm>
          <a:prstGeom prst="star5"/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36" name="TextBox 19"/>
          <p:cNvSpPr txBox="1"/>
          <p:nvPr/>
        </p:nvSpPr>
        <p:spPr>
          <a:xfrm>
            <a:off x="3069294" y="231032"/>
            <a:ext cx="5562134" cy="646331"/>
          </a:xfrm>
          <a:prstGeom prst="rect"/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wrap="square">
            <a:spAutoFit/>
          </a:bodyPr>
          <a:p>
            <a:r>
              <a:rPr b="1" dirty="0" sz="3600" lang="en-US">
                <a:solidFill>
                  <a:sysClr lastClr="000000" val="windowText"/>
                </a:solidFill>
              </a:rPr>
              <a:t>Count, add and write:</a:t>
            </a:r>
            <a:endParaRPr b="1" dirty="0" sz="3600" lang="en-IN">
              <a:solidFill>
                <a:sysClr lastClr="000000" val="windowText"/>
              </a:solidFill>
            </a:endParaRPr>
          </a:p>
        </p:txBody>
      </p:sp>
      <p:sp>
        <p:nvSpPr>
          <p:cNvPr id="1048637" name="Flowchart: Or 2"/>
          <p:cNvSpPr/>
          <p:nvPr/>
        </p:nvSpPr>
        <p:spPr>
          <a:xfrm>
            <a:off x="1314287" y="3788511"/>
            <a:ext cx="589923" cy="504056"/>
          </a:xfrm>
          <a:prstGeom prst="flowChartOr"/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IN"/>
          </a:p>
        </p:txBody>
      </p:sp>
      <p:sp>
        <p:nvSpPr>
          <p:cNvPr id="1048638" name="Flowchart: Or 20"/>
          <p:cNvSpPr/>
          <p:nvPr/>
        </p:nvSpPr>
        <p:spPr>
          <a:xfrm>
            <a:off x="1924718" y="3782625"/>
            <a:ext cx="589923" cy="504056"/>
          </a:xfrm>
          <a:prstGeom prst="flowChartOr"/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IN"/>
          </a:p>
        </p:txBody>
      </p:sp>
      <p:sp>
        <p:nvSpPr>
          <p:cNvPr id="1048639" name="Flowchart: Or 21"/>
          <p:cNvSpPr/>
          <p:nvPr/>
        </p:nvSpPr>
        <p:spPr>
          <a:xfrm>
            <a:off x="726938" y="3788511"/>
            <a:ext cx="589923" cy="504056"/>
          </a:xfrm>
          <a:prstGeom prst="flowChartOr"/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IN"/>
          </a:p>
        </p:txBody>
      </p:sp>
      <p:sp>
        <p:nvSpPr>
          <p:cNvPr id="1048640" name="Flowchart: Or 22"/>
          <p:cNvSpPr/>
          <p:nvPr/>
        </p:nvSpPr>
        <p:spPr>
          <a:xfrm>
            <a:off x="3162536" y="3759527"/>
            <a:ext cx="589923" cy="504056"/>
          </a:xfrm>
          <a:prstGeom prst="flowChartOr"/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IN"/>
          </a:p>
        </p:txBody>
      </p:sp>
      <p:sp>
        <p:nvSpPr>
          <p:cNvPr id="1048641" name="Flowchart: Or 23"/>
          <p:cNvSpPr/>
          <p:nvPr/>
        </p:nvSpPr>
        <p:spPr>
          <a:xfrm>
            <a:off x="2512020" y="3759527"/>
            <a:ext cx="589923" cy="504056"/>
          </a:xfrm>
          <a:prstGeom prst="flowChartOr"/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IN"/>
          </a:p>
        </p:txBody>
      </p:sp>
      <p:sp>
        <p:nvSpPr>
          <p:cNvPr id="1048642" name="Flowchart: Or 24"/>
          <p:cNvSpPr/>
          <p:nvPr/>
        </p:nvSpPr>
        <p:spPr>
          <a:xfrm>
            <a:off x="724364" y="3237599"/>
            <a:ext cx="589923" cy="504056"/>
          </a:xfrm>
          <a:prstGeom prst="flowChartOr"/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IN"/>
          </a:p>
        </p:txBody>
      </p:sp>
      <p:sp>
        <p:nvSpPr>
          <p:cNvPr id="1048643" name="Flowchart: Or 25"/>
          <p:cNvSpPr/>
          <p:nvPr/>
        </p:nvSpPr>
        <p:spPr>
          <a:xfrm>
            <a:off x="3137662" y="3237599"/>
            <a:ext cx="589923" cy="504056"/>
          </a:xfrm>
          <a:prstGeom prst="flowChartOr"/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IN"/>
          </a:p>
        </p:txBody>
      </p:sp>
      <p:sp>
        <p:nvSpPr>
          <p:cNvPr id="1048644" name="Flowchart: Or 26"/>
          <p:cNvSpPr/>
          <p:nvPr/>
        </p:nvSpPr>
        <p:spPr>
          <a:xfrm>
            <a:off x="2536271" y="3237599"/>
            <a:ext cx="589923" cy="504056"/>
          </a:xfrm>
          <a:prstGeom prst="flowChartOr"/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IN"/>
          </a:p>
        </p:txBody>
      </p:sp>
      <p:sp>
        <p:nvSpPr>
          <p:cNvPr id="1048645" name="Flowchart: Or 27"/>
          <p:cNvSpPr/>
          <p:nvPr/>
        </p:nvSpPr>
        <p:spPr>
          <a:xfrm>
            <a:off x="1917368" y="3237599"/>
            <a:ext cx="589923" cy="504056"/>
          </a:xfrm>
          <a:prstGeom prst="flowChartOr"/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IN"/>
          </a:p>
        </p:txBody>
      </p:sp>
      <p:sp>
        <p:nvSpPr>
          <p:cNvPr id="1048646" name="Flowchart: Or 28"/>
          <p:cNvSpPr/>
          <p:nvPr/>
        </p:nvSpPr>
        <p:spPr>
          <a:xfrm>
            <a:off x="1300818" y="3237599"/>
            <a:ext cx="589923" cy="504056"/>
          </a:xfrm>
          <a:prstGeom prst="flowChartOr"/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IN"/>
          </a:p>
        </p:txBody>
      </p:sp>
      <p:sp>
        <p:nvSpPr>
          <p:cNvPr id="1048647" name="Bevel 3"/>
          <p:cNvSpPr/>
          <p:nvPr/>
        </p:nvSpPr>
        <p:spPr>
          <a:xfrm>
            <a:off x="832425" y="5085184"/>
            <a:ext cx="573880" cy="432048"/>
          </a:xfrm>
          <a:prstGeom prst="bevel"/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IN"/>
          </a:p>
        </p:txBody>
      </p:sp>
      <p:sp>
        <p:nvSpPr>
          <p:cNvPr id="1048648" name="Bevel 30"/>
          <p:cNvSpPr/>
          <p:nvPr/>
        </p:nvSpPr>
        <p:spPr>
          <a:xfrm>
            <a:off x="1562668" y="5606008"/>
            <a:ext cx="573880" cy="432048"/>
          </a:xfrm>
          <a:prstGeom prst="bevel"/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IN"/>
          </a:p>
        </p:txBody>
      </p:sp>
      <p:sp>
        <p:nvSpPr>
          <p:cNvPr id="1048649" name="Bevel 31"/>
          <p:cNvSpPr/>
          <p:nvPr/>
        </p:nvSpPr>
        <p:spPr>
          <a:xfrm>
            <a:off x="2248936" y="5602200"/>
            <a:ext cx="573880" cy="432048"/>
          </a:xfrm>
          <a:prstGeom prst="bevel"/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IN"/>
          </a:p>
        </p:txBody>
      </p:sp>
      <p:sp>
        <p:nvSpPr>
          <p:cNvPr id="1048650" name="Bevel 32"/>
          <p:cNvSpPr/>
          <p:nvPr/>
        </p:nvSpPr>
        <p:spPr>
          <a:xfrm>
            <a:off x="2899601" y="5602200"/>
            <a:ext cx="573880" cy="432048"/>
          </a:xfrm>
          <a:prstGeom prst="bevel"/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IN"/>
          </a:p>
        </p:txBody>
      </p:sp>
      <p:sp>
        <p:nvSpPr>
          <p:cNvPr id="1048651" name="Bevel 33"/>
          <p:cNvSpPr/>
          <p:nvPr/>
        </p:nvSpPr>
        <p:spPr>
          <a:xfrm>
            <a:off x="3621656" y="5602200"/>
            <a:ext cx="573880" cy="432048"/>
          </a:xfrm>
          <a:prstGeom prst="bevel"/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IN"/>
          </a:p>
        </p:txBody>
      </p:sp>
      <p:sp>
        <p:nvSpPr>
          <p:cNvPr id="1048652" name="Bevel 34"/>
          <p:cNvSpPr/>
          <p:nvPr/>
        </p:nvSpPr>
        <p:spPr>
          <a:xfrm>
            <a:off x="3621656" y="5085184"/>
            <a:ext cx="573880" cy="432048"/>
          </a:xfrm>
          <a:prstGeom prst="bevel"/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IN"/>
          </a:p>
        </p:txBody>
      </p:sp>
      <p:sp>
        <p:nvSpPr>
          <p:cNvPr id="1048653" name="Bevel 35"/>
          <p:cNvSpPr/>
          <p:nvPr/>
        </p:nvSpPr>
        <p:spPr>
          <a:xfrm>
            <a:off x="2899601" y="5085184"/>
            <a:ext cx="573880" cy="432048"/>
          </a:xfrm>
          <a:prstGeom prst="bevel"/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IN"/>
          </a:p>
        </p:txBody>
      </p:sp>
      <p:sp>
        <p:nvSpPr>
          <p:cNvPr id="1048654" name="Bevel 36"/>
          <p:cNvSpPr/>
          <p:nvPr/>
        </p:nvSpPr>
        <p:spPr>
          <a:xfrm>
            <a:off x="2240026" y="5085184"/>
            <a:ext cx="573880" cy="432048"/>
          </a:xfrm>
          <a:prstGeom prst="bevel"/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IN"/>
          </a:p>
        </p:txBody>
      </p:sp>
      <p:sp>
        <p:nvSpPr>
          <p:cNvPr id="1048655" name="Bevel 37"/>
          <p:cNvSpPr/>
          <p:nvPr/>
        </p:nvSpPr>
        <p:spPr>
          <a:xfrm>
            <a:off x="1542142" y="5085184"/>
            <a:ext cx="573880" cy="432048"/>
          </a:xfrm>
          <a:prstGeom prst="bevel"/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IN"/>
          </a:p>
        </p:txBody>
      </p:sp>
      <p:sp>
        <p:nvSpPr>
          <p:cNvPr id="1048656" name="Bevel 38"/>
          <p:cNvSpPr/>
          <p:nvPr/>
        </p:nvSpPr>
        <p:spPr>
          <a:xfrm>
            <a:off x="849946" y="5606008"/>
            <a:ext cx="573880" cy="432048"/>
          </a:xfrm>
          <a:prstGeom prst="bevel"/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IN"/>
          </a:p>
        </p:txBody>
      </p:sp>
      <p:sp>
        <p:nvSpPr>
          <p:cNvPr id="1048657" name="Bevel 39"/>
          <p:cNvSpPr/>
          <p:nvPr/>
        </p:nvSpPr>
        <p:spPr>
          <a:xfrm>
            <a:off x="5965306" y="5593058"/>
            <a:ext cx="573880" cy="432048"/>
          </a:xfrm>
          <a:prstGeom prst="bevel"/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IN"/>
          </a:p>
        </p:txBody>
      </p:sp>
      <p:sp>
        <p:nvSpPr>
          <p:cNvPr id="1048658" name="Bevel 40"/>
          <p:cNvSpPr/>
          <p:nvPr/>
        </p:nvSpPr>
        <p:spPr>
          <a:xfrm>
            <a:off x="6723779" y="5021560"/>
            <a:ext cx="573880" cy="432048"/>
          </a:xfrm>
          <a:prstGeom prst="bevel"/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IN"/>
          </a:p>
        </p:txBody>
      </p:sp>
      <p:sp>
        <p:nvSpPr>
          <p:cNvPr id="1048659" name="Bevel 41"/>
          <p:cNvSpPr/>
          <p:nvPr/>
        </p:nvSpPr>
        <p:spPr>
          <a:xfrm>
            <a:off x="5276481" y="5593058"/>
            <a:ext cx="573880" cy="432048"/>
          </a:xfrm>
          <a:prstGeom prst="bevel"/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IN"/>
          </a:p>
        </p:txBody>
      </p:sp>
      <p:sp>
        <p:nvSpPr>
          <p:cNvPr id="1048660" name="Bevel 42"/>
          <p:cNvSpPr/>
          <p:nvPr/>
        </p:nvSpPr>
        <p:spPr>
          <a:xfrm>
            <a:off x="5965306" y="5021560"/>
            <a:ext cx="573880" cy="432048"/>
          </a:xfrm>
          <a:prstGeom prst="bevel"/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IN"/>
          </a:p>
        </p:txBody>
      </p:sp>
      <p:sp>
        <p:nvSpPr>
          <p:cNvPr id="1048661" name="Bevel 43"/>
          <p:cNvSpPr/>
          <p:nvPr/>
        </p:nvSpPr>
        <p:spPr>
          <a:xfrm>
            <a:off x="5276481" y="5046230"/>
            <a:ext cx="573880" cy="432048"/>
          </a:xfrm>
          <a:prstGeom prst="bevel"/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IN"/>
          </a:p>
        </p:txBody>
      </p:sp>
      <p:sp>
        <p:nvSpPr>
          <p:cNvPr id="1048662" name="Flowchart: Or 44"/>
          <p:cNvSpPr/>
          <p:nvPr/>
        </p:nvSpPr>
        <p:spPr>
          <a:xfrm>
            <a:off x="5676475" y="3751372"/>
            <a:ext cx="589923" cy="504056"/>
          </a:xfrm>
          <a:prstGeom prst="flowChartOr"/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IN"/>
          </a:p>
        </p:txBody>
      </p:sp>
      <p:sp>
        <p:nvSpPr>
          <p:cNvPr id="1048663" name="Flowchart: Or 45"/>
          <p:cNvSpPr/>
          <p:nvPr/>
        </p:nvSpPr>
        <p:spPr>
          <a:xfrm>
            <a:off x="4954711" y="3751372"/>
            <a:ext cx="589923" cy="504056"/>
          </a:xfrm>
          <a:prstGeom prst="flowChartOr"/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IN"/>
          </a:p>
        </p:txBody>
      </p:sp>
      <p:sp>
        <p:nvSpPr>
          <p:cNvPr id="1048664" name="Flowchart: Or 46"/>
          <p:cNvSpPr/>
          <p:nvPr/>
        </p:nvSpPr>
        <p:spPr>
          <a:xfrm>
            <a:off x="6386680" y="3190743"/>
            <a:ext cx="589923" cy="504056"/>
          </a:xfrm>
          <a:prstGeom prst="flowChartOr"/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IN"/>
          </a:p>
        </p:txBody>
      </p:sp>
      <p:sp>
        <p:nvSpPr>
          <p:cNvPr id="1048665" name="Flowchart: Or 47"/>
          <p:cNvSpPr/>
          <p:nvPr/>
        </p:nvSpPr>
        <p:spPr>
          <a:xfrm>
            <a:off x="5676475" y="3190743"/>
            <a:ext cx="589923" cy="504056"/>
          </a:xfrm>
          <a:prstGeom prst="flowChartOr"/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IN"/>
          </a:p>
        </p:txBody>
      </p:sp>
      <p:sp>
        <p:nvSpPr>
          <p:cNvPr id="1048666" name="Flowchart: Or 48"/>
          <p:cNvSpPr/>
          <p:nvPr/>
        </p:nvSpPr>
        <p:spPr>
          <a:xfrm>
            <a:off x="4964617" y="3212999"/>
            <a:ext cx="589923" cy="504056"/>
          </a:xfrm>
          <a:prstGeom prst="flowChartOr"/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IN"/>
          </a:p>
        </p:txBody>
      </p:sp>
      <p:sp>
        <p:nvSpPr>
          <p:cNvPr id="1048667" name="Flowchart: Or 49"/>
          <p:cNvSpPr/>
          <p:nvPr/>
        </p:nvSpPr>
        <p:spPr>
          <a:xfrm>
            <a:off x="6411556" y="3750789"/>
            <a:ext cx="589923" cy="504056"/>
          </a:xfrm>
          <a:prstGeom prst="flowChartOr"/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IN"/>
          </a:p>
        </p:txBody>
      </p:sp>
      <p:sp>
        <p:nvSpPr>
          <p:cNvPr id="1048668" name="5-Point Star 51"/>
          <p:cNvSpPr/>
          <p:nvPr/>
        </p:nvSpPr>
        <p:spPr>
          <a:xfrm>
            <a:off x="5728804" y="1823135"/>
            <a:ext cx="726659" cy="632178"/>
          </a:xfrm>
          <a:prstGeom prst="star5"/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lang="en-US"/>
              <a:t> </a:t>
            </a:r>
          </a:p>
        </p:txBody>
      </p:sp>
      <p:sp>
        <p:nvSpPr>
          <p:cNvPr id="1048669" name="5-Point Star 52"/>
          <p:cNvSpPr/>
          <p:nvPr/>
        </p:nvSpPr>
        <p:spPr>
          <a:xfrm>
            <a:off x="6092134" y="1410868"/>
            <a:ext cx="726659" cy="632178"/>
          </a:xfrm>
          <a:prstGeom prst="star5"/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lang="en-US"/>
              <a:t> </a:t>
            </a:r>
          </a:p>
        </p:txBody>
      </p:sp>
      <p:sp>
        <p:nvSpPr>
          <p:cNvPr id="1048670" name="5-Point Star 53"/>
          <p:cNvSpPr/>
          <p:nvPr/>
        </p:nvSpPr>
        <p:spPr>
          <a:xfrm>
            <a:off x="5313145" y="1399395"/>
            <a:ext cx="726659" cy="632178"/>
          </a:xfrm>
          <a:prstGeom prst="star5"/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lang="en-US"/>
              <a:t> </a:t>
            </a:r>
          </a:p>
        </p:txBody>
      </p:sp>
      <p:sp>
        <p:nvSpPr>
          <p:cNvPr id="1048671" name="TextBox 54"/>
          <p:cNvSpPr txBox="1"/>
          <p:nvPr/>
        </p:nvSpPr>
        <p:spPr>
          <a:xfrm>
            <a:off x="7735076" y="1628831"/>
            <a:ext cx="3370990" cy="523220"/>
          </a:xfrm>
          <a:prstGeom prst="rect"/>
          <a:solidFill>
            <a:schemeClr val="bg1"/>
          </a:solidFill>
          <a:ln w="38100">
            <a:solidFill>
              <a:schemeClr val="tx1"/>
            </a:solidFill>
          </a:ln>
          <a:effectLst/>
        </p:spPr>
        <p:txBody>
          <a:bodyPr rtlCol="0" wrap="square">
            <a:spAutoFit/>
          </a:bodyPr>
          <a:p>
            <a:endParaRPr dirty="0" sz="2800" lang="en-IN"/>
          </a:p>
        </p:txBody>
      </p:sp>
      <p:sp>
        <p:nvSpPr>
          <p:cNvPr id="1048672" name="TextBox 57"/>
          <p:cNvSpPr txBox="1"/>
          <p:nvPr/>
        </p:nvSpPr>
        <p:spPr>
          <a:xfrm>
            <a:off x="8028847" y="5103851"/>
            <a:ext cx="3370990" cy="523220"/>
          </a:xfrm>
          <a:prstGeom prst="rect"/>
          <a:solidFill>
            <a:schemeClr val="bg1"/>
          </a:solidFill>
          <a:ln w="38100">
            <a:solidFill>
              <a:schemeClr val="tx1"/>
            </a:solidFill>
          </a:ln>
          <a:effectLst/>
        </p:spPr>
        <p:txBody>
          <a:bodyPr rtlCol="0" wrap="square">
            <a:spAutoFit/>
          </a:bodyPr>
          <a:p>
            <a:endParaRPr dirty="0" sz="2800" lang="en-IN"/>
          </a:p>
        </p:txBody>
      </p:sp>
      <p:sp>
        <p:nvSpPr>
          <p:cNvPr id="1048673" name="TextBox 58"/>
          <p:cNvSpPr txBox="1"/>
          <p:nvPr/>
        </p:nvSpPr>
        <p:spPr>
          <a:xfrm>
            <a:off x="7913438" y="3433189"/>
            <a:ext cx="3370990" cy="523220"/>
          </a:xfrm>
          <a:prstGeom prst="rect"/>
          <a:solidFill>
            <a:schemeClr val="bg1"/>
          </a:solidFill>
          <a:ln w="38100">
            <a:solidFill>
              <a:schemeClr val="tx1"/>
            </a:solidFill>
          </a:ln>
          <a:effectLst/>
        </p:spPr>
        <p:txBody>
          <a:bodyPr rtlCol="0" wrap="square">
            <a:spAutoFit/>
          </a:bodyPr>
          <a:p>
            <a:endParaRPr dirty="0" sz="2800" lang="en-IN"/>
          </a:p>
        </p:txBody>
      </p:sp>
      <p:sp>
        <p:nvSpPr>
          <p:cNvPr id="1048674" name="TextBox 4"/>
          <p:cNvSpPr txBox="1"/>
          <p:nvPr/>
        </p:nvSpPr>
        <p:spPr>
          <a:xfrm>
            <a:off x="46452" y="1503430"/>
            <a:ext cx="803494" cy="523220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sz="2800" lang="en-IN"/>
              <a:t>1</a:t>
            </a:r>
            <a:r>
              <a:rPr dirty="0" sz="2800" lang="en-IN"/>
              <a:t>.</a:t>
            </a:r>
          </a:p>
        </p:txBody>
      </p:sp>
      <p:sp>
        <p:nvSpPr>
          <p:cNvPr id="1048675" name="TextBox 59"/>
          <p:cNvSpPr txBox="1"/>
          <p:nvPr/>
        </p:nvSpPr>
        <p:spPr>
          <a:xfrm>
            <a:off x="28931" y="3227569"/>
            <a:ext cx="803494" cy="523220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sz="2800" lang="en-IN"/>
              <a:t>2</a:t>
            </a:r>
            <a:r>
              <a:rPr dirty="0" sz="2800" lang="en-IN"/>
              <a:t>.</a:t>
            </a:r>
          </a:p>
        </p:txBody>
      </p:sp>
      <p:sp>
        <p:nvSpPr>
          <p:cNvPr id="1048676" name="TextBox 60"/>
          <p:cNvSpPr txBox="1"/>
          <p:nvPr/>
        </p:nvSpPr>
        <p:spPr>
          <a:xfrm>
            <a:off x="46452" y="5046230"/>
            <a:ext cx="803494" cy="523220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sz="2800" lang="en-IN"/>
              <a:t>3.</a:t>
            </a:r>
          </a:p>
        </p:txBody>
      </p:sp>
      <p:sp>
        <p:nvSpPr>
          <p:cNvPr id="1048677" name="Oval 61"/>
          <p:cNvSpPr/>
          <p:nvPr/>
        </p:nvSpPr>
        <p:spPr>
          <a:xfrm rot="20186196">
            <a:off x="-90016" y="176764"/>
            <a:ext cx="2528243" cy="864096"/>
          </a:xfrm>
          <a:prstGeom prst="ellipse"/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b="1" dirty="0" sz="2800" lang="en-US"/>
              <a:t>CW</a:t>
            </a:r>
          </a:p>
          <a:p>
            <a:pPr algn="ctr"/>
            <a:r>
              <a:rPr b="1" dirty="0" sz="2800" lang="en-US"/>
              <a:t>22.11.21</a:t>
            </a:r>
            <a:endParaRPr b="1" dirty="0" sz="2800" lang="en-IN"/>
          </a:p>
        </p:txBody>
      </p:sp>
      <p:pic>
        <p:nvPicPr>
          <p:cNvPr id="2097247" name="Google Shape;55;p13"/>
          <p:cNvPicPr preferRelativeResize="0">
            <a:picLocks/>
          </p:cNvPicPr>
          <p:nvPr/>
        </p:nvPicPr>
        <p:blipFill rotWithShape="1">
          <a:blip xmlns:r="http://schemas.openxmlformats.org/officeDocument/2006/relationships" r:embed="rId1"/>
          <a:srcRect/>
          <a:stretch>
            <a:fillRect/>
          </a:stretch>
        </p:blipFill>
        <p:spPr>
          <a:xfrm>
            <a:off x="9131456" y="116632"/>
            <a:ext cx="2335828" cy="1019814"/>
          </a:xfrm>
          <a:prstGeom prst="rect"/>
          <a:noFill/>
          <a:ln>
            <a:noFill/>
          </a:ln>
        </p:spPr>
      </p:pic>
      <p:sp>
        <p:nvSpPr>
          <p:cNvPr id="1048678" name="TextBox 63"/>
          <p:cNvSpPr txBox="1"/>
          <p:nvPr/>
        </p:nvSpPr>
        <p:spPr>
          <a:xfrm>
            <a:off x="4698773" y="1687942"/>
            <a:ext cx="669867" cy="646331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sz="3600" lang="en-US"/>
              <a:t> +</a:t>
            </a:r>
            <a:endParaRPr b="1" dirty="0" sz="3600" lang="en-IN"/>
          </a:p>
        </p:txBody>
      </p:sp>
      <p:sp>
        <p:nvSpPr>
          <p:cNvPr id="1048679" name="TextBox 64"/>
          <p:cNvSpPr txBox="1"/>
          <p:nvPr/>
        </p:nvSpPr>
        <p:spPr>
          <a:xfrm>
            <a:off x="6892329" y="1671257"/>
            <a:ext cx="669867" cy="646331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sz="3600" lang="en-US"/>
              <a:t> =</a:t>
            </a:r>
            <a:endParaRPr b="1" dirty="0" sz="3600" lang="en-IN"/>
          </a:p>
        </p:txBody>
      </p:sp>
      <p:sp>
        <p:nvSpPr>
          <p:cNvPr id="1048680" name="TextBox 65"/>
          <p:cNvSpPr txBox="1"/>
          <p:nvPr/>
        </p:nvSpPr>
        <p:spPr>
          <a:xfrm>
            <a:off x="4387673" y="5187687"/>
            <a:ext cx="669867" cy="646331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sz="3600" lang="en-US"/>
              <a:t> +</a:t>
            </a:r>
            <a:endParaRPr b="1" dirty="0" sz="3600" lang="en-IN"/>
          </a:p>
        </p:txBody>
      </p:sp>
      <p:sp>
        <p:nvSpPr>
          <p:cNvPr id="1048681" name="TextBox 66"/>
          <p:cNvSpPr txBox="1"/>
          <p:nvPr/>
        </p:nvSpPr>
        <p:spPr>
          <a:xfrm>
            <a:off x="4028906" y="3394209"/>
            <a:ext cx="669867" cy="646331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sz="3600" lang="en-US"/>
              <a:t> +</a:t>
            </a:r>
            <a:endParaRPr b="1" dirty="0" sz="3600" lang="en-IN"/>
          </a:p>
        </p:txBody>
      </p:sp>
      <p:sp>
        <p:nvSpPr>
          <p:cNvPr id="1048682" name="TextBox 67"/>
          <p:cNvSpPr txBox="1"/>
          <p:nvPr/>
        </p:nvSpPr>
        <p:spPr>
          <a:xfrm>
            <a:off x="7297659" y="5023629"/>
            <a:ext cx="669867" cy="646331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sz="3600" lang="en-US"/>
              <a:t> =</a:t>
            </a:r>
            <a:endParaRPr b="1" dirty="0" sz="3600" lang="en-IN"/>
          </a:p>
        </p:txBody>
      </p:sp>
      <p:sp>
        <p:nvSpPr>
          <p:cNvPr id="1048683" name="TextBox 68"/>
          <p:cNvSpPr txBox="1"/>
          <p:nvPr/>
        </p:nvSpPr>
        <p:spPr>
          <a:xfrm>
            <a:off x="7086504" y="3387471"/>
            <a:ext cx="669867" cy="646331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sz="3600" lang="en-US"/>
              <a:t> =</a:t>
            </a:r>
            <a:endParaRPr b="1" dirty="0" sz="3600" lang="en-IN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4" name="Oval 1"/>
          <p:cNvSpPr/>
          <p:nvPr/>
        </p:nvSpPr>
        <p:spPr>
          <a:xfrm rot="20186196">
            <a:off x="-90016" y="176764"/>
            <a:ext cx="2528243" cy="864096"/>
          </a:xfrm>
          <a:prstGeom prst="ellipse"/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b="1" dirty="0" sz="2800" lang="en-US"/>
              <a:t>HW</a:t>
            </a:r>
          </a:p>
          <a:p>
            <a:pPr algn="ctr"/>
            <a:r>
              <a:rPr b="1" dirty="0" sz="2800" lang="en-US"/>
              <a:t>22.11.21</a:t>
            </a:r>
            <a:endParaRPr b="1" dirty="0" sz="2800" lang="en-IN"/>
          </a:p>
        </p:txBody>
      </p:sp>
      <p:sp>
        <p:nvSpPr>
          <p:cNvPr id="1048685" name="TextBox 2"/>
          <p:cNvSpPr txBox="1"/>
          <p:nvPr/>
        </p:nvSpPr>
        <p:spPr>
          <a:xfrm>
            <a:off x="3069294" y="231032"/>
            <a:ext cx="5562134" cy="646331"/>
          </a:xfrm>
          <a:prstGeom prst="rect"/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wrap="square">
            <a:spAutoFit/>
          </a:bodyPr>
          <a:p>
            <a:r>
              <a:rPr b="1" dirty="0" sz="3600" lang="en-US">
                <a:solidFill>
                  <a:sysClr lastClr="000000" val="windowText"/>
                </a:solidFill>
              </a:rPr>
              <a:t>FILL IN THE BLANKS :</a:t>
            </a:r>
            <a:endParaRPr b="1" dirty="0" sz="3600" lang="en-IN">
              <a:solidFill>
                <a:sysClr lastClr="000000" val="windowText"/>
              </a:solidFill>
            </a:endParaRPr>
          </a:p>
        </p:txBody>
      </p:sp>
      <p:sp>
        <p:nvSpPr>
          <p:cNvPr id="1048686" name="TextBox 3"/>
          <p:cNvSpPr txBox="1"/>
          <p:nvPr/>
        </p:nvSpPr>
        <p:spPr>
          <a:xfrm>
            <a:off x="1455251" y="1183072"/>
            <a:ext cx="7500453" cy="523220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sz="2800" lang="en-IN"/>
              <a:t>1 0     +   2     =     ________</a:t>
            </a:r>
          </a:p>
        </p:txBody>
      </p:sp>
      <p:sp>
        <p:nvSpPr>
          <p:cNvPr id="1048687" name="TextBox 4"/>
          <p:cNvSpPr txBox="1"/>
          <p:nvPr/>
        </p:nvSpPr>
        <p:spPr>
          <a:xfrm>
            <a:off x="1413040" y="1700808"/>
            <a:ext cx="7500453" cy="523220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sz="2800" lang="en-IN"/>
              <a:t>1 0     +   10     =     ________</a:t>
            </a:r>
          </a:p>
        </p:txBody>
      </p:sp>
      <p:sp>
        <p:nvSpPr>
          <p:cNvPr id="1048688" name="TextBox 5"/>
          <p:cNvSpPr txBox="1"/>
          <p:nvPr/>
        </p:nvSpPr>
        <p:spPr>
          <a:xfrm>
            <a:off x="1413040" y="2276872"/>
            <a:ext cx="7500453" cy="523220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sz="2800" lang="en-IN"/>
              <a:t>1 0     +   5     =     ________</a:t>
            </a:r>
          </a:p>
        </p:txBody>
      </p:sp>
      <p:sp>
        <p:nvSpPr>
          <p:cNvPr id="1048689" name="TextBox 6"/>
          <p:cNvSpPr txBox="1"/>
          <p:nvPr/>
        </p:nvSpPr>
        <p:spPr>
          <a:xfrm>
            <a:off x="1439958" y="2924944"/>
            <a:ext cx="7500453" cy="523220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sz="2800" lang="en-IN"/>
              <a:t>1 0     +   </a:t>
            </a:r>
            <a:r>
              <a:rPr b="1" dirty="0" sz="2800" lang="en-US"/>
              <a:t>7</a:t>
            </a:r>
            <a:r>
              <a:rPr b="1" dirty="0" sz="2800" lang="en-IN"/>
              <a:t>    =</a:t>
            </a:r>
            <a:r>
              <a:rPr b="1" dirty="0" sz="2800" lang="en-US"/>
              <a:t>_</a:t>
            </a:r>
            <a:r>
              <a:rPr b="1" dirty="0" sz="2800" lang="en-US"/>
              <a:t>_</a:t>
            </a:r>
            <a:r>
              <a:rPr b="1" dirty="0" sz="2800" lang="en-US"/>
              <a:t>_</a:t>
            </a:r>
            <a:r>
              <a:rPr b="1" dirty="0" sz="2800" lang="en-US"/>
              <a:t>_</a:t>
            </a:r>
            <a:r>
              <a:rPr b="1" dirty="0" sz="2800" lang="en-US"/>
              <a:t>_</a:t>
            </a:r>
            <a:r>
              <a:rPr b="1" dirty="0" sz="2800" lang="en-US"/>
              <a:t>_</a:t>
            </a:r>
            <a:r>
              <a:rPr b="1" dirty="0" sz="2800" lang="en-US"/>
              <a:t>_</a:t>
            </a:r>
            <a:r>
              <a:rPr b="1" dirty="0" sz="2800" lang="en-US"/>
              <a:t>_</a:t>
            </a:r>
            <a:r>
              <a:rPr b="1" dirty="0" sz="2800" lang="en-US"/>
              <a:t>_</a:t>
            </a:r>
            <a:r>
              <a:rPr b="1" dirty="0" sz="2800" lang="en-IN"/>
              <a:t> </a:t>
            </a:r>
            <a:endParaRPr altLang="en-US" lang="zh-CN"/>
          </a:p>
        </p:txBody>
      </p:sp>
      <p:sp>
        <p:nvSpPr>
          <p:cNvPr id="1048690" name="TextBox 7"/>
          <p:cNvSpPr txBox="1"/>
          <p:nvPr/>
        </p:nvSpPr>
        <p:spPr>
          <a:xfrm>
            <a:off x="1446611" y="3501008"/>
            <a:ext cx="7500453" cy="523220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sz="2800" lang="en-IN"/>
              <a:t>1 0     +   3     =     ________</a:t>
            </a:r>
          </a:p>
        </p:txBody>
      </p:sp>
      <p:sp>
        <p:nvSpPr>
          <p:cNvPr id="1048691" name="TextBox 8"/>
          <p:cNvSpPr txBox="1"/>
          <p:nvPr/>
        </p:nvSpPr>
        <p:spPr>
          <a:xfrm>
            <a:off x="1439958" y="4077072"/>
            <a:ext cx="7500453" cy="523220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sz="2800" lang="en-IN"/>
              <a:t>1 0     +   </a:t>
            </a:r>
            <a:r>
              <a:rPr b="1" dirty="0" sz="2800" lang="en-US"/>
              <a:t>4</a:t>
            </a:r>
            <a:r>
              <a:rPr b="1" dirty="0" sz="2800" lang="en-IN"/>
              <a:t>     =    </a:t>
            </a:r>
            <a:r>
              <a:rPr b="1" dirty="0" sz="2800" lang="en-US"/>
              <a:t>_</a:t>
            </a:r>
            <a:r>
              <a:rPr b="1" dirty="0" sz="2800" lang="en-US"/>
              <a:t>_</a:t>
            </a:r>
            <a:r>
              <a:rPr b="1" dirty="0" sz="2800" lang="en-US"/>
              <a:t>_</a:t>
            </a:r>
            <a:r>
              <a:rPr b="1" dirty="0" sz="2800" lang="en-US"/>
              <a:t>_</a:t>
            </a:r>
            <a:r>
              <a:rPr b="1" dirty="0" sz="2800" lang="en-US"/>
              <a:t>_</a:t>
            </a:r>
            <a:r>
              <a:rPr b="1" dirty="0" sz="2800" lang="en-US"/>
              <a:t>_</a:t>
            </a:r>
            <a:r>
              <a:rPr b="1" dirty="0" sz="2800" lang="en-US"/>
              <a:t>_</a:t>
            </a:r>
            <a:r>
              <a:rPr b="1" dirty="0" sz="2800" lang="en-US"/>
              <a:t>_</a:t>
            </a:r>
            <a:endParaRPr altLang="en-US" lang="zh-CN"/>
          </a:p>
        </p:txBody>
      </p:sp>
      <p:sp>
        <p:nvSpPr>
          <p:cNvPr id="1048692" name="TextBox 9"/>
          <p:cNvSpPr txBox="1"/>
          <p:nvPr/>
        </p:nvSpPr>
        <p:spPr>
          <a:xfrm>
            <a:off x="1439958" y="4653136"/>
            <a:ext cx="7500453" cy="523220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sz="2800" lang="en-IN"/>
              <a:t>1 0     +   6     =     ________</a:t>
            </a:r>
          </a:p>
        </p:txBody>
      </p:sp>
      <p:sp>
        <p:nvSpPr>
          <p:cNvPr id="1048693" name="TextBox 10"/>
          <p:cNvSpPr txBox="1"/>
          <p:nvPr/>
        </p:nvSpPr>
        <p:spPr>
          <a:xfrm>
            <a:off x="1439958" y="5229200"/>
            <a:ext cx="7500453" cy="523220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sz="2800" lang="en-IN"/>
              <a:t>1 0     +    </a:t>
            </a:r>
            <a:r>
              <a:rPr b="1" dirty="0" sz="2800" lang="en-US"/>
              <a:t>8</a:t>
            </a:r>
            <a:r>
              <a:rPr b="1" dirty="0" sz="2800" lang="en-IN"/>
              <a:t>    =     </a:t>
            </a:r>
            <a:r>
              <a:rPr b="1" dirty="0" sz="2800" lang="en-US"/>
              <a:t>_</a:t>
            </a:r>
            <a:r>
              <a:rPr b="1" dirty="0" sz="2800" lang="en-US"/>
              <a:t>_</a:t>
            </a:r>
            <a:r>
              <a:rPr b="1" dirty="0" sz="2800" lang="en-US"/>
              <a:t>_</a:t>
            </a:r>
            <a:r>
              <a:rPr b="1" dirty="0" sz="2800" lang="en-US"/>
              <a:t>_</a:t>
            </a:r>
            <a:r>
              <a:rPr b="1" dirty="0" sz="2800" lang="en-US"/>
              <a:t>_</a:t>
            </a:r>
            <a:r>
              <a:rPr b="1" dirty="0" sz="2800" lang="en-US"/>
              <a:t>_</a:t>
            </a:r>
            <a:r>
              <a:rPr b="1" dirty="0" sz="2800" lang="en-US"/>
              <a:t>_</a:t>
            </a:r>
            <a:r>
              <a:rPr b="1" dirty="0" sz="2800" lang="en-US"/>
              <a:t>_</a:t>
            </a:r>
            <a:r>
              <a:rPr b="1" dirty="0" sz="2800" lang="en-US"/>
              <a:t>_</a:t>
            </a:r>
            <a:endParaRPr altLang="en-US" lang="zh-CN"/>
          </a:p>
        </p:txBody>
      </p:sp>
      <p:sp>
        <p:nvSpPr>
          <p:cNvPr id="1048694" name="TextBox 11"/>
          <p:cNvSpPr txBox="1"/>
          <p:nvPr/>
        </p:nvSpPr>
        <p:spPr>
          <a:xfrm>
            <a:off x="1439958" y="5805264"/>
            <a:ext cx="7500453" cy="523220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sz="2800" lang="en-IN"/>
              <a:t>1 0     +   9    =     ________</a:t>
            </a:r>
          </a:p>
        </p:txBody>
      </p:sp>
      <p:pic>
        <p:nvPicPr>
          <p:cNvPr id="2097248" name="Google Shape;55;p13"/>
          <p:cNvPicPr preferRelativeResize="0">
            <a:picLocks/>
          </p:cNvPicPr>
          <p:nvPr/>
        </p:nvPicPr>
        <p:blipFill rotWithShape="1">
          <a:blip xmlns:r="http://schemas.openxmlformats.org/officeDocument/2006/relationships" r:embed="rId1"/>
          <a:srcRect/>
          <a:stretch>
            <a:fillRect/>
          </a:stretch>
        </p:blipFill>
        <p:spPr>
          <a:xfrm>
            <a:off x="9131456" y="116632"/>
            <a:ext cx="2335828" cy="1019814"/>
          </a:xfrm>
          <a:prstGeom prst="rect"/>
          <a:noFill/>
          <a:ln>
            <a:noFill/>
          </a:ln>
        </p:spPr>
      </p:pic>
      <p:sp>
        <p:nvSpPr>
          <p:cNvPr id="1048695" name="TextBox 13"/>
          <p:cNvSpPr txBox="1"/>
          <p:nvPr/>
        </p:nvSpPr>
        <p:spPr>
          <a:xfrm>
            <a:off x="1455251" y="6328484"/>
            <a:ext cx="7500453" cy="523220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sz="2800" lang="en-IN"/>
              <a:t>1 0     +   </a:t>
            </a:r>
            <a:r>
              <a:rPr b="1" dirty="0" sz="2800" lang="en-US"/>
              <a:t>1</a:t>
            </a:r>
            <a:r>
              <a:rPr b="1" dirty="0" sz="2800" lang="en-IN"/>
              <a:t>  =    </a:t>
            </a:r>
            <a:r>
              <a:rPr b="1" dirty="0" sz="2800" lang="en-US"/>
              <a:t>_</a:t>
            </a:r>
            <a:r>
              <a:rPr b="1" dirty="0" sz="2800" lang="en-US"/>
              <a:t>_</a:t>
            </a:r>
            <a:r>
              <a:rPr b="1" dirty="0" sz="2800" lang="en-US"/>
              <a:t>_</a:t>
            </a:r>
            <a:r>
              <a:rPr b="1" dirty="0" sz="2800" lang="en-US"/>
              <a:t>_</a:t>
            </a:r>
            <a:r>
              <a:rPr b="1" dirty="0" sz="2800" lang="en-US"/>
              <a:t>_</a:t>
            </a:r>
            <a:r>
              <a:rPr b="1" dirty="0" sz="2800" lang="en-US"/>
              <a:t>_</a:t>
            </a:r>
            <a:r>
              <a:rPr b="1" dirty="0" sz="2800" lang="en-US"/>
              <a:t>_</a:t>
            </a:r>
            <a:endParaRPr altLang="en-US" lang="zh-CN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49" name="Google Shape;55;p13"/>
          <p:cNvPicPr preferRelativeResize="0">
            <a:picLocks/>
          </p:cNvPicPr>
          <p:nvPr/>
        </p:nvPicPr>
        <p:blipFill rotWithShape="1">
          <a:blip xmlns:r="http://schemas.openxmlformats.org/officeDocument/2006/relationships" r:embed="rId1"/>
          <a:srcRect/>
          <a:stretch>
            <a:fillRect/>
          </a:stretch>
        </p:blipFill>
        <p:spPr>
          <a:xfrm>
            <a:off x="8324999" y="332656"/>
            <a:ext cx="2782443" cy="975844"/>
          </a:xfrm>
          <a:prstGeom prst="rect"/>
          <a:noFill/>
          <a:ln>
            <a:noFill/>
          </a:ln>
        </p:spPr>
      </p:pic>
      <p:sp>
        <p:nvSpPr>
          <p:cNvPr id="1048701" name="Text Box 1"/>
          <p:cNvSpPr txBox="1"/>
          <p:nvPr/>
        </p:nvSpPr>
        <p:spPr>
          <a:xfrm>
            <a:off x="1646239" y="2785430"/>
            <a:ext cx="8301439" cy="1209040"/>
          </a:xfrm>
          <a:prstGeom prst="rect"/>
          <a:noFill/>
        </p:spPr>
        <p:txBody>
          <a:bodyPr anchor="t" rtlCol="0" wrap="square">
            <a:spAutoFit/>
          </a:bodyPr>
          <a:p>
            <a:pPr algn="ctr" marL="371475">
              <a:lnSpc>
                <a:spcPct val="115000"/>
              </a:lnSpc>
              <a:buClr>
                <a:srgbClr val="000000"/>
              </a:buClr>
              <a:buSzPts val="4000"/>
            </a:pPr>
            <a:r>
              <a:rPr b="1" dirty="0" sz="3250" lang="en-GB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THANKING YOU</a:t>
            </a:r>
            <a:endParaRPr b="1" dirty="0" sz="3250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algn="ctr" marL="371475">
              <a:lnSpc>
                <a:spcPct val="115000"/>
              </a:lnSpc>
              <a:buClr>
                <a:srgbClr val="000000"/>
              </a:buClr>
              <a:buSzPts val="4000"/>
            </a:pPr>
            <a:r>
              <a:rPr b="1" dirty="0" sz="3250" lang="en-GB">
                <a:solidFill>
                  <a:srgbClr val="FF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ODM EDUCATIONAL GROUP</a:t>
            </a:r>
            <a:endParaRPr b="1" dirty="0" sz="3250"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lastClr="000000" val="windowText"/>
      </a:dk1>
      <a:lt1>
        <a:sysClr lastClr="FFFFFF" val="window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Microsoft Office PowerPoint</Application>
  <ScaleCrop>0</ScaleCrop>
  <LinksUpToDate>0</LinksUpToDate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Slide 1</dc:title>
  <dc:creator>SONY</dc:creator>
  <cp:lastModifiedBy>919178685566</cp:lastModifiedBy>
  <dcterms:created xsi:type="dcterms:W3CDTF">2020-09-11T17:04:03Z</dcterms:created>
  <dcterms:modified xsi:type="dcterms:W3CDTF">2021-11-20T06:15:12Z</dcterms:modified>
</cp:coreProperties>
</file>